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omments/comment1.xml" ContentType="application/vnd.openxmlformats-officedocument.presentationml.comment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omments/comment2.xml" ContentType="application/vnd.openxmlformats-officedocument.presentationml.comments+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8" r:id="rId1"/>
  </p:sldMasterIdLst>
  <p:notesMasterIdLst>
    <p:notesMasterId r:id="rId48"/>
  </p:notesMasterIdLst>
  <p:sldIdLst>
    <p:sldId id="256" r:id="rId2"/>
    <p:sldId id="314" r:id="rId3"/>
    <p:sldId id="258" r:id="rId4"/>
    <p:sldId id="259" r:id="rId5"/>
    <p:sldId id="261" r:id="rId6"/>
    <p:sldId id="263" r:id="rId7"/>
    <p:sldId id="273" r:id="rId8"/>
    <p:sldId id="280" r:id="rId9"/>
    <p:sldId id="264" r:id="rId10"/>
    <p:sldId id="265" r:id="rId11"/>
    <p:sldId id="266" r:id="rId12"/>
    <p:sldId id="316" r:id="rId13"/>
    <p:sldId id="267" r:id="rId14"/>
    <p:sldId id="268" r:id="rId15"/>
    <p:sldId id="269" r:id="rId16"/>
    <p:sldId id="270" r:id="rId17"/>
    <p:sldId id="271" r:id="rId18"/>
    <p:sldId id="272" r:id="rId19"/>
    <p:sldId id="274" r:id="rId20"/>
    <p:sldId id="275" r:id="rId21"/>
    <p:sldId id="286" r:id="rId22"/>
    <p:sldId id="281" r:id="rId23"/>
    <p:sldId id="309" r:id="rId24"/>
    <p:sldId id="311" r:id="rId25"/>
    <p:sldId id="312" r:id="rId26"/>
    <p:sldId id="313" r:id="rId27"/>
    <p:sldId id="306" r:id="rId28"/>
    <p:sldId id="282" r:id="rId29"/>
    <p:sldId id="283" r:id="rId30"/>
    <p:sldId id="284" r:id="rId31"/>
    <p:sldId id="303" r:id="rId32"/>
    <p:sldId id="302" r:id="rId33"/>
    <p:sldId id="315" r:id="rId34"/>
    <p:sldId id="310" r:id="rId35"/>
    <p:sldId id="300" r:id="rId36"/>
    <p:sldId id="301" r:id="rId37"/>
    <p:sldId id="304" r:id="rId38"/>
    <p:sldId id="278" r:id="rId39"/>
    <p:sldId id="289" r:id="rId40"/>
    <p:sldId id="291" r:id="rId41"/>
    <p:sldId id="292" r:id="rId42"/>
    <p:sldId id="295" r:id="rId43"/>
    <p:sldId id="296" r:id="rId44"/>
    <p:sldId id="298" r:id="rId45"/>
    <p:sldId id="299" r:id="rId46"/>
    <p:sldId id="297" r:id="rId47"/>
  </p:sldIdLst>
  <p:sldSz cx="9144000" cy="5143500" type="screen16x9"/>
  <p:notesSz cx="6858000" cy="9144000"/>
  <p:embeddedFontLst>
    <p:embeddedFont>
      <p:font typeface="Advent Pro Light" panose="020B0604020202020204" charset="0"/>
      <p:regular r:id="rId49"/>
      <p:bold r:id="rId50"/>
    </p:embeddedFont>
    <p:embeddedFont>
      <p:font typeface="Anton" pitchFamily="2" charset="0"/>
      <p:regular r:id="rId51"/>
    </p:embeddedFont>
    <p:embeddedFont>
      <p:font typeface="Fira Sans Condensed" panose="020B0503050000020004" pitchFamily="34" charset="0"/>
      <p:regular r:id="rId52"/>
      <p:bold r:id="rId53"/>
      <p:italic r:id="rId54"/>
      <p:boldItalic r:id="rId55"/>
    </p:embeddedFont>
    <p:embeddedFont>
      <p:font typeface="Fira Sans Condensed Light" panose="020B0403050000020004" pitchFamily="34" charset="0"/>
      <p:regular r:id="rId56"/>
      <p:bold r:id="rId57"/>
      <p:italic r:id="rId58"/>
      <p:boldItalic r:id="rId59"/>
    </p:embeddedFont>
    <p:embeddedFont>
      <p:font typeface="Josefin Slab" pitchFamily="2" charset="0"/>
      <p:regular r:id="rId60"/>
      <p:bold r:id="rId61"/>
      <p:italic r:id="rId62"/>
      <p:boldItalic r:id="rId63"/>
    </p:embeddedFont>
    <p:embeddedFont>
      <p:font typeface="Rajdhani" panose="020B0604020202020204" charset="0"/>
      <p:regular r:id="rId64"/>
      <p:bold r:id="rId65"/>
    </p:embeddedFont>
    <p:embeddedFont>
      <p:font typeface="Rajdhani Light" panose="020B0604020202020204" charset="0"/>
      <p:regular r:id="rId66"/>
      <p:bold r:id="rId67"/>
    </p:embeddedFont>
    <p:embeddedFont>
      <p:font typeface="Roboto" panose="02000000000000000000" pitchFamily="2" charset="0"/>
      <p:regular r:id="rId68"/>
      <p:bold r:id="rId69"/>
      <p:italic r:id="rId70"/>
      <p:boldItalic r:id="rId7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Mark Thacker" initials="" lastIdx="3" clrIdx="0"/>
  <p:cmAuthor id="1" name="CRob Robinson" initials="" lastIdx="2" clrIdx="1"/>
  <p:cmAuthor id="2" name="Pete Allor" initials="" lastIdx="5" clrIdx="2"/>
  <p:cmAuthor id="3" name="Vincent Danen" initials="" lastIdx="1" clrIdx="3"/>
  <p:cmAuthor id="4" name="Garth Mollett" initials="" lastIdx="2"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4948CC3-B320-459D-8C4B-F88DE8932AC3}">
  <a:tblStyle styleId="{14948CC3-B320-459D-8C4B-F88DE8932AC3}"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3" d="100"/>
          <a:sy n="103" d="100"/>
        </p:scale>
        <p:origin x="108" y="132"/>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font" Target="fonts/font2.fntdata"/><Relationship Id="rId55" Type="http://schemas.openxmlformats.org/officeDocument/2006/relationships/font" Target="fonts/font7.fntdata"/><Relationship Id="rId63" Type="http://schemas.openxmlformats.org/officeDocument/2006/relationships/font" Target="fonts/font15.fntdata"/><Relationship Id="rId68" Type="http://schemas.openxmlformats.org/officeDocument/2006/relationships/font" Target="fonts/font20.fntdata"/><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font" Target="fonts/font23.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5.fntdata"/><Relationship Id="rId58" Type="http://schemas.openxmlformats.org/officeDocument/2006/relationships/font" Target="fonts/font10.fntdata"/><Relationship Id="rId66" Type="http://schemas.openxmlformats.org/officeDocument/2006/relationships/font" Target="fonts/font18.fntdata"/><Relationship Id="rId7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fntdata"/><Relationship Id="rId57" Type="http://schemas.openxmlformats.org/officeDocument/2006/relationships/font" Target="fonts/font9.fntdata"/><Relationship Id="rId61" Type="http://schemas.openxmlformats.org/officeDocument/2006/relationships/font" Target="fonts/font1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4.fntdata"/><Relationship Id="rId60" Type="http://schemas.openxmlformats.org/officeDocument/2006/relationships/font" Target="fonts/font12.fntdata"/><Relationship Id="rId65" Type="http://schemas.openxmlformats.org/officeDocument/2006/relationships/font" Target="fonts/font17.fntdata"/><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56" Type="http://schemas.openxmlformats.org/officeDocument/2006/relationships/font" Target="fonts/font8.fntdata"/><Relationship Id="rId64" Type="http://schemas.openxmlformats.org/officeDocument/2006/relationships/font" Target="fonts/font16.fntdata"/><Relationship Id="rId69" Type="http://schemas.openxmlformats.org/officeDocument/2006/relationships/font" Target="fonts/font21.fntdata"/><Relationship Id="rId77" Type="http://schemas.microsoft.com/office/2016/11/relationships/changesInfo" Target="changesInfos/changesInfo1.xml"/><Relationship Id="rId8" Type="http://schemas.openxmlformats.org/officeDocument/2006/relationships/slide" Target="slides/slide7.xml"/><Relationship Id="rId51" Type="http://schemas.openxmlformats.org/officeDocument/2006/relationships/font" Target="fonts/font3.fntdata"/><Relationship Id="rId72" Type="http://schemas.openxmlformats.org/officeDocument/2006/relationships/commentAuthors" Target="commentAuthor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11.fntdata"/><Relationship Id="rId67" Type="http://schemas.openxmlformats.org/officeDocument/2006/relationships/font" Target="fonts/font19.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6.fntdata"/><Relationship Id="rId62" Type="http://schemas.openxmlformats.org/officeDocument/2006/relationships/font" Target="fonts/font14.fntdata"/><Relationship Id="rId70" Type="http://schemas.openxmlformats.org/officeDocument/2006/relationships/font" Target="fonts/font22.fntdata"/><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obinson, Christopher" userId="23294a86-ef48-4fc0-bbbb-ff1fae2e8810" providerId="ADAL" clId="{433DDCC6-1010-416E-A6A3-0C57B53A9696}"/>
    <pc:docChg chg="undo custSel addSld delSld modSld sldOrd">
      <pc:chgData name="Robinson, Christopher" userId="23294a86-ef48-4fc0-bbbb-ff1fae2e8810" providerId="ADAL" clId="{433DDCC6-1010-416E-A6A3-0C57B53A9696}" dt="2021-10-26T18:48:57.179" v="807"/>
      <pc:docMkLst>
        <pc:docMk/>
      </pc:docMkLst>
      <pc:sldChg chg="del mod ord modShow">
        <pc:chgData name="Robinson, Christopher" userId="23294a86-ef48-4fc0-bbbb-ff1fae2e8810" providerId="ADAL" clId="{433DDCC6-1010-416E-A6A3-0C57B53A9696}" dt="2021-10-26T18:43:37.611" v="771" actId="2696"/>
        <pc:sldMkLst>
          <pc:docMk/>
          <pc:sldMk cId="0" sldId="257"/>
        </pc:sldMkLst>
      </pc:sldChg>
      <pc:sldChg chg="addSp modSp mod modAnim">
        <pc:chgData name="Robinson, Christopher" userId="23294a86-ef48-4fc0-bbbb-ff1fae2e8810" providerId="ADAL" clId="{433DDCC6-1010-416E-A6A3-0C57B53A9696}" dt="2021-10-26T18:28:54.074" v="748"/>
        <pc:sldMkLst>
          <pc:docMk/>
          <pc:sldMk cId="0" sldId="258"/>
        </pc:sldMkLst>
        <pc:spChg chg="add mod">
          <ac:chgData name="Robinson, Christopher" userId="23294a86-ef48-4fc0-bbbb-ff1fae2e8810" providerId="ADAL" clId="{433DDCC6-1010-416E-A6A3-0C57B53A9696}" dt="2021-10-26T18:27:28.222" v="736" actId="1076"/>
          <ac:spMkLst>
            <pc:docMk/>
            <pc:sldMk cId="0" sldId="258"/>
            <ac:spMk id="20" creationId="{699353C7-6278-4216-A413-B064E7D915C7}"/>
          </ac:spMkLst>
        </pc:spChg>
        <pc:spChg chg="add mod">
          <ac:chgData name="Robinson, Christopher" userId="23294a86-ef48-4fc0-bbbb-ff1fae2e8810" providerId="ADAL" clId="{433DDCC6-1010-416E-A6A3-0C57B53A9696}" dt="2021-10-26T18:27:57.930" v="738" actId="1076"/>
          <ac:spMkLst>
            <pc:docMk/>
            <pc:sldMk cId="0" sldId="258"/>
            <ac:spMk id="21" creationId="{5381846F-D6C0-49ED-A330-1A9330BE56D0}"/>
          </ac:spMkLst>
        </pc:spChg>
        <pc:spChg chg="add mod">
          <ac:chgData name="Robinson, Christopher" userId="23294a86-ef48-4fc0-bbbb-ff1fae2e8810" providerId="ADAL" clId="{433DDCC6-1010-416E-A6A3-0C57B53A9696}" dt="2021-10-26T18:28:15.707" v="741" actId="14100"/>
          <ac:spMkLst>
            <pc:docMk/>
            <pc:sldMk cId="0" sldId="258"/>
            <ac:spMk id="22" creationId="{B3D2CE17-BBEB-4FA5-B5C4-4E539C28D87C}"/>
          </ac:spMkLst>
        </pc:spChg>
      </pc:sldChg>
      <pc:sldChg chg="modSp mod">
        <pc:chgData name="Robinson, Christopher" userId="23294a86-ef48-4fc0-bbbb-ff1fae2e8810" providerId="ADAL" clId="{433DDCC6-1010-416E-A6A3-0C57B53A9696}" dt="2021-10-21T13:01:26.364" v="539" actId="20577"/>
        <pc:sldMkLst>
          <pc:docMk/>
          <pc:sldMk cId="0" sldId="261"/>
        </pc:sldMkLst>
        <pc:spChg chg="mod">
          <ac:chgData name="Robinson, Christopher" userId="23294a86-ef48-4fc0-bbbb-ff1fae2e8810" providerId="ADAL" clId="{433DDCC6-1010-416E-A6A3-0C57B53A9696}" dt="2021-10-21T13:01:26.364" v="539" actId="20577"/>
          <ac:spMkLst>
            <pc:docMk/>
            <pc:sldMk cId="0" sldId="261"/>
            <ac:spMk id="153" creationId="{00000000-0000-0000-0000-000000000000}"/>
          </ac:spMkLst>
        </pc:spChg>
      </pc:sldChg>
      <pc:sldChg chg="addSp modSp ord modNotes">
        <pc:chgData name="Robinson, Christopher" userId="23294a86-ef48-4fc0-bbbb-ff1fae2e8810" providerId="ADAL" clId="{433DDCC6-1010-416E-A6A3-0C57B53A9696}" dt="2021-10-26T18:45:56.342" v="773"/>
        <pc:sldMkLst>
          <pc:docMk/>
          <pc:sldMk cId="0" sldId="273"/>
        </pc:sldMkLst>
        <pc:spChg chg="add mod">
          <ac:chgData name="Robinson, Christopher" userId="23294a86-ef48-4fc0-bbbb-ff1fae2e8810" providerId="ADAL" clId="{433DDCC6-1010-416E-A6A3-0C57B53A9696}" dt="2021-10-26T18:45:56.342" v="773"/>
          <ac:spMkLst>
            <pc:docMk/>
            <pc:sldMk cId="0" sldId="273"/>
            <ac:spMk id="4" creationId="{FD9E6CE5-07FB-4880-9078-735CF25A7828}"/>
          </ac:spMkLst>
        </pc:spChg>
        <pc:picChg chg="add mod">
          <ac:chgData name="Robinson, Christopher" userId="23294a86-ef48-4fc0-bbbb-ff1fae2e8810" providerId="ADAL" clId="{433DDCC6-1010-416E-A6A3-0C57B53A9696}" dt="2021-10-26T18:45:56.342" v="773"/>
          <ac:picMkLst>
            <pc:docMk/>
            <pc:sldMk cId="0" sldId="273"/>
            <ac:picMk id="3" creationId="{2979D018-C186-4669-9620-6CE24BAEEAA1}"/>
          </ac:picMkLst>
        </pc:picChg>
      </pc:sldChg>
      <pc:sldChg chg="del">
        <pc:chgData name="Robinson, Christopher" userId="23294a86-ef48-4fc0-bbbb-ff1fae2e8810" providerId="ADAL" clId="{433DDCC6-1010-416E-A6A3-0C57B53A9696}" dt="2021-10-21T13:00:11.281" v="515" actId="47"/>
        <pc:sldMkLst>
          <pc:docMk/>
          <pc:sldMk cId="0" sldId="277"/>
        </pc:sldMkLst>
      </pc:sldChg>
      <pc:sldChg chg="addSp modSp mod ord modAnim modShow">
        <pc:chgData name="Robinson, Christopher" userId="23294a86-ef48-4fc0-bbbb-ff1fae2e8810" providerId="ADAL" clId="{433DDCC6-1010-416E-A6A3-0C57B53A9696}" dt="2021-10-26T18:42:31.915" v="760"/>
        <pc:sldMkLst>
          <pc:docMk/>
          <pc:sldMk cId="0" sldId="278"/>
        </pc:sldMkLst>
        <pc:spChg chg="add mod">
          <ac:chgData name="Robinson, Christopher" userId="23294a86-ef48-4fc0-bbbb-ff1fae2e8810" providerId="ADAL" clId="{433DDCC6-1010-416E-A6A3-0C57B53A9696}" dt="2021-10-26T18:42:31.915" v="760"/>
          <ac:spMkLst>
            <pc:docMk/>
            <pc:sldMk cId="0" sldId="278"/>
            <ac:spMk id="17" creationId="{CFD88AEB-3D9A-4A67-BC37-BB616C45178D}"/>
          </ac:spMkLst>
        </pc:spChg>
        <pc:picChg chg="add mod">
          <ac:chgData name="Robinson, Christopher" userId="23294a86-ef48-4fc0-bbbb-ff1fae2e8810" providerId="ADAL" clId="{433DDCC6-1010-416E-A6A3-0C57B53A9696}" dt="2021-10-26T18:42:31.915" v="760"/>
          <ac:picMkLst>
            <pc:docMk/>
            <pc:sldMk cId="0" sldId="278"/>
            <ac:picMk id="16" creationId="{DB3C793B-349A-48BF-8DE9-0C768A629839}"/>
          </ac:picMkLst>
        </pc:picChg>
      </pc:sldChg>
      <pc:sldChg chg="del">
        <pc:chgData name="Robinson, Christopher" userId="23294a86-ef48-4fc0-bbbb-ff1fae2e8810" providerId="ADAL" clId="{433DDCC6-1010-416E-A6A3-0C57B53A9696}" dt="2021-10-21T13:00:10.257" v="514" actId="47"/>
        <pc:sldMkLst>
          <pc:docMk/>
          <pc:sldMk cId="0" sldId="279"/>
        </pc:sldMkLst>
      </pc:sldChg>
      <pc:sldChg chg="ord">
        <pc:chgData name="Robinson, Christopher" userId="23294a86-ef48-4fc0-bbbb-ff1fae2e8810" providerId="ADAL" clId="{433DDCC6-1010-416E-A6A3-0C57B53A9696}" dt="2021-10-26T18:35:47.009" v="752"/>
        <pc:sldMkLst>
          <pc:docMk/>
          <pc:sldMk cId="0" sldId="280"/>
        </pc:sldMkLst>
      </pc:sldChg>
      <pc:sldChg chg="del mod ord modShow">
        <pc:chgData name="Robinson, Christopher" userId="23294a86-ef48-4fc0-bbbb-ff1fae2e8810" providerId="ADAL" clId="{433DDCC6-1010-416E-A6A3-0C57B53A9696}" dt="2021-10-26T18:46:07.262" v="775" actId="47"/>
        <pc:sldMkLst>
          <pc:docMk/>
          <pc:sldMk cId="0" sldId="285"/>
        </pc:sldMkLst>
      </pc:sldChg>
      <pc:sldChg chg="del mod ord modShow modNotes">
        <pc:chgData name="Robinson, Christopher" userId="23294a86-ef48-4fc0-bbbb-ff1fae2e8810" providerId="ADAL" clId="{433DDCC6-1010-416E-A6A3-0C57B53A9696}" dt="2021-10-26T18:46:03.320" v="774" actId="47"/>
        <pc:sldMkLst>
          <pc:docMk/>
          <pc:sldMk cId="0" sldId="290"/>
        </pc:sldMkLst>
      </pc:sldChg>
      <pc:sldChg chg="del">
        <pc:chgData name="Robinson, Christopher" userId="23294a86-ef48-4fc0-bbbb-ff1fae2e8810" providerId="ADAL" clId="{433DDCC6-1010-416E-A6A3-0C57B53A9696}" dt="2021-10-21T13:00:09.154" v="513" actId="47"/>
        <pc:sldMkLst>
          <pc:docMk/>
          <pc:sldMk cId="0" sldId="294"/>
        </pc:sldMkLst>
      </pc:sldChg>
      <pc:sldChg chg="modSp mod">
        <pc:chgData name="Robinson, Christopher" userId="23294a86-ef48-4fc0-bbbb-ff1fae2e8810" providerId="ADAL" clId="{433DDCC6-1010-416E-A6A3-0C57B53A9696}" dt="2021-10-26T18:43:57.335" v="772" actId="20577"/>
        <pc:sldMkLst>
          <pc:docMk/>
          <pc:sldMk cId="0" sldId="295"/>
        </pc:sldMkLst>
        <pc:spChg chg="mod">
          <ac:chgData name="Robinson, Christopher" userId="23294a86-ef48-4fc0-bbbb-ff1fae2e8810" providerId="ADAL" clId="{433DDCC6-1010-416E-A6A3-0C57B53A9696}" dt="2021-10-26T18:43:57.335" v="772" actId="20577"/>
          <ac:spMkLst>
            <pc:docMk/>
            <pc:sldMk cId="0" sldId="295"/>
            <ac:spMk id="879" creationId="{00000000-0000-0000-0000-000000000000}"/>
          </ac:spMkLst>
        </pc:spChg>
      </pc:sldChg>
      <pc:sldChg chg="addSp delSp modSp mod">
        <pc:chgData name="Robinson, Christopher" userId="23294a86-ef48-4fc0-bbbb-ff1fae2e8810" providerId="ADAL" clId="{433DDCC6-1010-416E-A6A3-0C57B53A9696}" dt="2021-10-21T13:26:10.778" v="725" actId="1076"/>
        <pc:sldMkLst>
          <pc:docMk/>
          <pc:sldMk cId="0" sldId="298"/>
        </pc:sldMkLst>
        <pc:spChg chg="mod">
          <ac:chgData name="Robinson, Christopher" userId="23294a86-ef48-4fc0-bbbb-ff1fae2e8810" providerId="ADAL" clId="{433DDCC6-1010-416E-A6A3-0C57B53A9696}" dt="2021-10-21T13:26:10.778" v="725" actId="1076"/>
          <ac:spMkLst>
            <pc:docMk/>
            <pc:sldMk cId="0" sldId="298"/>
            <ac:spMk id="944" creationId="{00000000-0000-0000-0000-000000000000}"/>
          </ac:spMkLst>
        </pc:spChg>
        <pc:picChg chg="add del">
          <ac:chgData name="Robinson, Christopher" userId="23294a86-ef48-4fc0-bbbb-ff1fae2e8810" providerId="ADAL" clId="{433DDCC6-1010-416E-A6A3-0C57B53A9696}" dt="2021-10-21T13:21:26.611" v="710" actId="478"/>
          <ac:picMkLst>
            <pc:docMk/>
            <pc:sldMk cId="0" sldId="298"/>
            <ac:picMk id="2" creationId="{8FA988D7-8435-4622-956B-7C999E5E8785}"/>
          </ac:picMkLst>
        </pc:picChg>
        <pc:picChg chg="mod">
          <ac:chgData name="Robinson, Christopher" userId="23294a86-ef48-4fc0-bbbb-ff1fae2e8810" providerId="ADAL" clId="{433DDCC6-1010-416E-A6A3-0C57B53A9696}" dt="2021-10-21T13:26:10.778" v="725" actId="1076"/>
          <ac:picMkLst>
            <pc:docMk/>
            <pc:sldMk cId="0" sldId="298"/>
            <ac:picMk id="3" creationId="{A123BA2D-B24D-420D-A834-AF0BA0538E6F}"/>
          </ac:picMkLst>
        </pc:picChg>
        <pc:picChg chg="add mod">
          <ac:chgData name="Robinson, Christopher" userId="23294a86-ef48-4fc0-bbbb-ff1fae2e8810" providerId="ADAL" clId="{433DDCC6-1010-416E-A6A3-0C57B53A9696}" dt="2021-10-21T13:26:10.778" v="725" actId="1076"/>
          <ac:picMkLst>
            <pc:docMk/>
            <pc:sldMk cId="0" sldId="298"/>
            <ac:picMk id="4" creationId="{316B2B8A-F586-4EDA-B1EB-CE82B2F99BC1}"/>
          </ac:picMkLst>
        </pc:picChg>
        <pc:picChg chg="add mod">
          <ac:chgData name="Robinson, Christopher" userId="23294a86-ef48-4fc0-bbbb-ff1fae2e8810" providerId="ADAL" clId="{433DDCC6-1010-416E-A6A3-0C57B53A9696}" dt="2021-10-21T13:25:58.471" v="724" actId="1076"/>
          <ac:picMkLst>
            <pc:docMk/>
            <pc:sldMk cId="0" sldId="298"/>
            <ac:picMk id="6" creationId="{ACF1D69F-A824-48E0-90AC-F039C4F0B38F}"/>
          </ac:picMkLst>
        </pc:picChg>
        <pc:picChg chg="mod">
          <ac:chgData name="Robinson, Christopher" userId="23294a86-ef48-4fc0-bbbb-ff1fae2e8810" providerId="ADAL" clId="{433DDCC6-1010-416E-A6A3-0C57B53A9696}" dt="2021-10-21T13:26:10.778" v="725" actId="1076"/>
          <ac:picMkLst>
            <pc:docMk/>
            <pc:sldMk cId="0" sldId="298"/>
            <ac:picMk id="2050" creationId="{F985CA03-4298-41A2-9568-28C66E51FE89}"/>
          </ac:picMkLst>
        </pc:picChg>
        <pc:picChg chg="mod">
          <ac:chgData name="Robinson, Christopher" userId="23294a86-ef48-4fc0-bbbb-ff1fae2e8810" providerId="ADAL" clId="{433DDCC6-1010-416E-A6A3-0C57B53A9696}" dt="2021-10-21T13:26:10.778" v="725" actId="1076"/>
          <ac:picMkLst>
            <pc:docMk/>
            <pc:sldMk cId="0" sldId="298"/>
            <ac:picMk id="2052" creationId="{E2D872EE-E5C9-4C5E-9906-B02B472A2788}"/>
          </ac:picMkLst>
        </pc:picChg>
      </pc:sldChg>
      <pc:sldChg chg="modSp del mod ord modShow">
        <pc:chgData name="Robinson, Christopher" userId="23294a86-ef48-4fc0-bbbb-ff1fae2e8810" providerId="ADAL" clId="{433DDCC6-1010-416E-A6A3-0C57B53A9696}" dt="2021-10-26T18:46:08.425" v="776" actId="47"/>
        <pc:sldMkLst>
          <pc:docMk/>
          <pc:sldMk cId="2486973252" sldId="305"/>
        </pc:sldMkLst>
        <pc:spChg chg="mod">
          <ac:chgData name="Robinson, Christopher" userId="23294a86-ef48-4fc0-bbbb-ff1fae2e8810" providerId="ADAL" clId="{433DDCC6-1010-416E-A6A3-0C57B53A9696}" dt="2021-10-21T13:19:01.708" v="708" actId="20577"/>
          <ac:spMkLst>
            <pc:docMk/>
            <pc:sldMk cId="2486973252" sldId="305"/>
            <ac:spMk id="13" creationId="{BDB290B4-7C63-43DC-97F8-0F6E7806E48F}"/>
          </ac:spMkLst>
        </pc:spChg>
      </pc:sldChg>
      <pc:sldChg chg="addSp delSp modSp mod delAnim modAnim">
        <pc:chgData name="Robinson, Christopher" userId="23294a86-ef48-4fc0-bbbb-ff1fae2e8810" providerId="ADAL" clId="{433DDCC6-1010-416E-A6A3-0C57B53A9696}" dt="2021-10-26T18:48:57.179" v="807"/>
        <pc:sldMkLst>
          <pc:docMk/>
          <pc:sldMk cId="1680416987" sldId="315"/>
        </pc:sldMkLst>
        <pc:spChg chg="mod">
          <ac:chgData name="Robinson, Christopher" userId="23294a86-ef48-4fc0-bbbb-ff1fae2e8810" providerId="ADAL" clId="{433DDCC6-1010-416E-A6A3-0C57B53A9696}" dt="2021-10-26T18:48:32.968" v="801" actId="1076"/>
          <ac:spMkLst>
            <pc:docMk/>
            <pc:sldMk cId="1680416987" sldId="315"/>
            <ac:spMk id="7" creationId="{D4596BF7-758E-4F47-B8CD-5D74B65BE4BD}"/>
          </ac:spMkLst>
        </pc:spChg>
        <pc:picChg chg="del">
          <ac:chgData name="Robinson, Christopher" userId="23294a86-ef48-4fc0-bbbb-ff1fae2e8810" providerId="ADAL" clId="{433DDCC6-1010-416E-A6A3-0C57B53A9696}" dt="2021-10-26T18:47:04.816" v="777" actId="478"/>
          <ac:picMkLst>
            <pc:docMk/>
            <pc:sldMk cId="1680416987" sldId="315"/>
            <ac:picMk id="4" creationId="{AFEDD007-614C-420E-9123-8BF5EAA4790C}"/>
          </ac:picMkLst>
        </pc:picChg>
        <pc:picChg chg="add mod">
          <ac:chgData name="Robinson, Christopher" userId="23294a86-ef48-4fc0-bbbb-ff1fae2e8810" providerId="ADAL" clId="{433DDCC6-1010-416E-A6A3-0C57B53A9696}" dt="2021-10-26T18:48:43.562" v="806" actId="14100"/>
          <ac:picMkLst>
            <pc:docMk/>
            <pc:sldMk cId="1680416987" sldId="315"/>
            <ac:picMk id="5" creationId="{7D78B7A4-E830-4D29-845D-F7C37D8E141D}"/>
          </ac:picMkLst>
        </pc:picChg>
        <pc:picChg chg="add mod">
          <ac:chgData name="Robinson, Christopher" userId="23294a86-ef48-4fc0-bbbb-ff1fae2e8810" providerId="ADAL" clId="{433DDCC6-1010-416E-A6A3-0C57B53A9696}" dt="2021-10-26T18:48:34.408" v="802" actId="1076"/>
          <ac:picMkLst>
            <pc:docMk/>
            <pc:sldMk cId="1680416987" sldId="315"/>
            <ac:picMk id="9" creationId="{90C2CFA6-8624-4955-AA9F-6D9312A98011}"/>
          </ac:picMkLst>
        </pc:picChg>
        <pc:picChg chg="del mod">
          <ac:chgData name="Robinson, Christopher" userId="23294a86-ef48-4fc0-bbbb-ff1fae2e8810" providerId="ADAL" clId="{433DDCC6-1010-416E-A6A3-0C57B53A9696}" dt="2021-10-26T18:48:13.973" v="792" actId="478"/>
          <ac:picMkLst>
            <pc:docMk/>
            <pc:sldMk cId="1680416987" sldId="315"/>
            <ac:picMk id="1026" creationId="{4EA1E3A1-177A-4C96-8036-B7228E516B08}"/>
          </ac:picMkLst>
        </pc:picChg>
        <pc:picChg chg="mod">
          <ac:chgData name="Robinson, Christopher" userId="23294a86-ef48-4fc0-bbbb-ff1fae2e8810" providerId="ADAL" clId="{433DDCC6-1010-416E-A6A3-0C57B53A9696}" dt="2021-10-26T18:48:36.028" v="803" actId="1076"/>
          <ac:picMkLst>
            <pc:docMk/>
            <pc:sldMk cId="1680416987" sldId="315"/>
            <ac:picMk id="1028" creationId="{722B0796-ECAB-4E37-B45A-AB24F311CBE4}"/>
          </ac:picMkLst>
        </pc:picChg>
        <pc:picChg chg="del">
          <ac:chgData name="Robinson, Christopher" userId="23294a86-ef48-4fc0-bbbb-ff1fae2e8810" providerId="ADAL" clId="{433DDCC6-1010-416E-A6A3-0C57B53A9696}" dt="2021-10-26T18:47:43.973" v="787" actId="478"/>
          <ac:picMkLst>
            <pc:docMk/>
            <pc:sldMk cId="1680416987" sldId="315"/>
            <ac:picMk id="1030" creationId="{020356D1-CE6E-4624-9645-DEBF963F858B}"/>
          </ac:picMkLst>
        </pc:picChg>
      </pc:sldChg>
      <pc:sldChg chg="addSp modSp new mod modAnim">
        <pc:chgData name="Robinson, Christopher" userId="23294a86-ef48-4fc0-bbbb-ff1fae2e8810" providerId="ADAL" clId="{433DDCC6-1010-416E-A6A3-0C57B53A9696}" dt="2021-10-21T13:08:58.424" v="707"/>
        <pc:sldMkLst>
          <pc:docMk/>
          <pc:sldMk cId="1784257807" sldId="316"/>
        </pc:sldMkLst>
        <pc:spChg chg="mod">
          <ac:chgData name="Robinson, Christopher" userId="23294a86-ef48-4fc0-bbbb-ff1fae2e8810" providerId="ADAL" clId="{433DDCC6-1010-416E-A6A3-0C57B53A9696}" dt="2021-10-21T12:58:53.252" v="509" actId="1076"/>
          <ac:spMkLst>
            <pc:docMk/>
            <pc:sldMk cId="1784257807" sldId="316"/>
            <ac:spMk id="2" creationId="{F5C650D8-E8C9-47F6-9DD5-13558A625DAC}"/>
          </ac:spMkLst>
        </pc:spChg>
        <pc:spChg chg="mod">
          <ac:chgData name="Robinson, Christopher" userId="23294a86-ef48-4fc0-bbbb-ff1fae2e8810" providerId="ADAL" clId="{433DDCC6-1010-416E-A6A3-0C57B53A9696}" dt="2021-10-21T12:59:07.429" v="512" actId="1076"/>
          <ac:spMkLst>
            <pc:docMk/>
            <pc:sldMk cId="1784257807" sldId="316"/>
            <ac:spMk id="3" creationId="{CBD1C3BA-B17D-47F3-8F50-5FD8811A207E}"/>
          </ac:spMkLst>
        </pc:spChg>
        <pc:spChg chg="add mod">
          <ac:chgData name="Robinson, Christopher" userId="23294a86-ef48-4fc0-bbbb-ff1fae2e8810" providerId="ADAL" clId="{433DDCC6-1010-416E-A6A3-0C57B53A9696}" dt="2021-10-21T13:08:43.905" v="705" actId="6549"/>
          <ac:spMkLst>
            <pc:docMk/>
            <pc:sldMk cId="1784257807" sldId="316"/>
            <ac:spMk id="5" creationId="{B9214A95-CA57-48BE-9654-1353CF3AF963}"/>
          </ac:spMkLst>
        </pc:spChg>
        <pc:picChg chg="add mod">
          <ac:chgData name="Robinson, Christopher" userId="23294a86-ef48-4fc0-bbbb-ff1fae2e8810" providerId="ADAL" clId="{433DDCC6-1010-416E-A6A3-0C57B53A9696}" dt="2021-10-21T13:06:25.496" v="542" actId="1076"/>
          <ac:picMkLst>
            <pc:docMk/>
            <pc:sldMk cId="1784257807" sldId="316"/>
            <ac:picMk id="1026" creationId="{05667695-51B8-423C-BB8D-58D5FAD23C06}"/>
          </ac:picMkLst>
        </pc:picChg>
      </pc:sldChg>
      <pc:sldChg chg="addSp delSp new del mod">
        <pc:chgData name="Robinson, Christopher" userId="23294a86-ef48-4fc0-bbbb-ff1fae2e8810" providerId="ADAL" clId="{433DDCC6-1010-416E-A6A3-0C57B53A9696}" dt="2021-10-21T21:01:39.471" v="731" actId="47"/>
        <pc:sldMkLst>
          <pc:docMk/>
          <pc:sldMk cId="766518425" sldId="317"/>
        </pc:sldMkLst>
        <pc:spChg chg="add del">
          <ac:chgData name="Robinson, Christopher" userId="23294a86-ef48-4fc0-bbbb-ff1fae2e8810" providerId="ADAL" clId="{433DDCC6-1010-416E-A6A3-0C57B53A9696}" dt="2021-10-21T20:41:37.587" v="728" actId="22"/>
          <ac:spMkLst>
            <pc:docMk/>
            <pc:sldMk cId="766518425" sldId="317"/>
            <ac:spMk id="5" creationId="{9EA1707C-FD3E-4F43-84ED-DCDFE620B580}"/>
          </ac:spMkLst>
        </pc:spChg>
        <pc:spChg chg="add del">
          <ac:chgData name="Robinson, Christopher" userId="23294a86-ef48-4fc0-bbbb-ff1fae2e8810" providerId="ADAL" clId="{433DDCC6-1010-416E-A6A3-0C57B53A9696}" dt="2021-10-21T20:41:50.794" v="730" actId="22"/>
          <ac:spMkLst>
            <pc:docMk/>
            <pc:sldMk cId="766518425" sldId="317"/>
            <ac:spMk id="7" creationId="{324CE07E-72C9-4373-9454-8787BB0672F2}"/>
          </ac:spMkLst>
        </pc:spChg>
      </pc:sldChg>
    </pc:docChg>
  </pc:docChgLst>
  <pc:docChgLst>
    <pc:chgData name="Robinson, Christopher" userId="23294a86-ef48-4fc0-bbbb-ff1fae2e8810" providerId="ADAL" clId="{0971EBDB-3AEF-4DFE-A0BB-43B96FE0BB71}"/>
    <pc:docChg chg="undo custSel addSld delSld modSld sldOrd">
      <pc:chgData name="Robinson, Christopher" userId="23294a86-ef48-4fc0-bbbb-ff1fae2e8810" providerId="ADAL" clId="{0971EBDB-3AEF-4DFE-A0BB-43B96FE0BB71}" dt="2021-08-26T14:43:33.956" v="2822" actId="6549"/>
      <pc:docMkLst>
        <pc:docMk/>
      </pc:docMkLst>
      <pc:sldChg chg="delSp mod">
        <pc:chgData name="Robinson, Christopher" userId="23294a86-ef48-4fc0-bbbb-ff1fae2e8810" providerId="ADAL" clId="{0971EBDB-3AEF-4DFE-A0BB-43B96FE0BB71}" dt="2021-08-25T12:42:20.678" v="2697" actId="478"/>
        <pc:sldMkLst>
          <pc:docMk/>
          <pc:sldMk cId="0" sldId="256"/>
        </pc:sldMkLst>
        <pc:spChg chg="del">
          <ac:chgData name="Robinson, Christopher" userId="23294a86-ef48-4fc0-bbbb-ff1fae2e8810" providerId="ADAL" clId="{0971EBDB-3AEF-4DFE-A0BB-43B96FE0BB71}" dt="2021-08-25T12:42:20.678" v="2697" actId="478"/>
          <ac:spMkLst>
            <pc:docMk/>
            <pc:sldMk cId="0" sldId="256"/>
            <ac:spMk id="101" creationId="{00000000-0000-0000-0000-000000000000}"/>
          </ac:spMkLst>
        </pc:spChg>
      </pc:sldChg>
      <pc:sldChg chg="modSp mod">
        <pc:chgData name="Robinson, Christopher" userId="23294a86-ef48-4fc0-bbbb-ff1fae2e8810" providerId="ADAL" clId="{0971EBDB-3AEF-4DFE-A0BB-43B96FE0BB71}" dt="2021-08-25T12:43:19.034" v="2742" actId="1035"/>
        <pc:sldMkLst>
          <pc:docMk/>
          <pc:sldMk cId="0" sldId="261"/>
        </pc:sldMkLst>
        <pc:spChg chg="mod">
          <ac:chgData name="Robinson, Christopher" userId="23294a86-ef48-4fc0-bbbb-ff1fae2e8810" providerId="ADAL" clId="{0971EBDB-3AEF-4DFE-A0BB-43B96FE0BB71}" dt="2021-08-25T12:43:02.204" v="2728" actId="20577"/>
          <ac:spMkLst>
            <pc:docMk/>
            <pc:sldMk cId="0" sldId="261"/>
            <ac:spMk id="153" creationId="{00000000-0000-0000-0000-000000000000}"/>
          </ac:spMkLst>
        </pc:spChg>
        <pc:spChg chg="mod">
          <ac:chgData name="Robinson, Christopher" userId="23294a86-ef48-4fc0-bbbb-ff1fae2e8810" providerId="ADAL" clId="{0971EBDB-3AEF-4DFE-A0BB-43B96FE0BB71}" dt="2021-08-25T12:43:19.034" v="2742" actId="1035"/>
          <ac:spMkLst>
            <pc:docMk/>
            <pc:sldMk cId="0" sldId="261"/>
            <ac:spMk id="173" creationId="{00000000-0000-0000-0000-000000000000}"/>
          </ac:spMkLst>
        </pc:spChg>
      </pc:sldChg>
      <pc:sldChg chg="mod modShow modNotesTx">
        <pc:chgData name="Robinson, Christopher" userId="23294a86-ef48-4fc0-bbbb-ff1fae2e8810" providerId="ADAL" clId="{0971EBDB-3AEF-4DFE-A0BB-43B96FE0BB71}" dt="2021-08-11T13:27:13.710" v="4" actId="729"/>
        <pc:sldMkLst>
          <pc:docMk/>
          <pc:sldMk cId="0" sldId="262"/>
        </pc:sldMkLst>
      </pc:sldChg>
      <pc:sldChg chg="modSp mod">
        <pc:chgData name="Robinson, Christopher" userId="23294a86-ef48-4fc0-bbbb-ff1fae2e8810" providerId="ADAL" clId="{0971EBDB-3AEF-4DFE-A0BB-43B96FE0BB71}" dt="2021-08-26T14:35:00.825" v="2767" actId="20577"/>
        <pc:sldMkLst>
          <pc:docMk/>
          <pc:sldMk cId="0" sldId="267"/>
        </pc:sldMkLst>
        <pc:spChg chg="mod">
          <ac:chgData name="Robinson, Christopher" userId="23294a86-ef48-4fc0-bbbb-ff1fae2e8810" providerId="ADAL" clId="{0971EBDB-3AEF-4DFE-A0BB-43B96FE0BB71}" dt="2021-08-26T14:34:38.496" v="2763" actId="6549"/>
          <ac:spMkLst>
            <pc:docMk/>
            <pc:sldMk cId="0" sldId="267"/>
            <ac:spMk id="224" creationId="{00000000-0000-0000-0000-000000000000}"/>
          </ac:spMkLst>
        </pc:spChg>
        <pc:graphicFrameChg chg="modGraphic">
          <ac:chgData name="Robinson, Christopher" userId="23294a86-ef48-4fc0-bbbb-ff1fae2e8810" providerId="ADAL" clId="{0971EBDB-3AEF-4DFE-A0BB-43B96FE0BB71}" dt="2021-08-26T14:35:00.825" v="2767" actId="20577"/>
          <ac:graphicFrameMkLst>
            <pc:docMk/>
            <pc:sldMk cId="0" sldId="267"/>
            <ac:graphicFrameMk id="225" creationId="{00000000-0000-0000-0000-000000000000}"/>
          </ac:graphicFrameMkLst>
        </pc:graphicFrameChg>
        <pc:graphicFrameChg chg="modGraphic">
          <ac:chgData name="Robinson, Christopher" userId="23294a86-ef48-4fc0-bbbb-ff1fae2e8810" providerId="ADAL" clId="{0971EBDB-3AEF-4DFE-A0BB-43B96FE0BB71}" dt="2021-08-26T14:34:46.316" v="2764" actId="20577"/>
          <ac:graphicFrameMkLst>
            <pc:docMk/>
            <pc:sldMk cId="0" sldId="267"/>
            <ac:graphicFrameMk id="230" creationId="{00000000-0000-0000-0000-000000000000}"/>
          </ac:graphicFrameMkLst>
        </pc:graphicFrameChg>
      </pc:sldChg>
      <pc:sldChg chg="delCm modNotes">
        <pc:chgData name="Robinson, Christopher" userId="23294a86-ef48-4fc0-bbbb-ff1fae2e8810" providerId="ADAL" clId="{0971EBDB-3AEF-4DFE-A0BB-43B96FE0BB71}" dt="2021-08-11T13:27:44.222" v="6"/>
        <pc:sldMkLst>
          <pc:docMk/>
          <pc:sldMk cId="0" sldId="275"/>
        </pc:sldMkLst>
      </pc:sldChg>
      <pc:sldChg chg="del">
        <pc:chgData name="Robinson, Christopher" userId="23294a86-ef48-4fc0-bbbb-ff1fae2e8810" providerId="ADAL" clId="{0971EBDB-3AEF-4DFE-A0BB-43B96FE0BB71}" dt="2021-08-11T13:22:02.752" v="1" actId="2696"/>
        <pc:sldMkLst>
          <pc:docMk/>
          <pc:sldMk cId="0" sldId="276"/>
        </pc:sldMkLst>
      </pc:sldChg>
      <pc:sldChg chg="delCm modNotes">
        <pc:chgData name="Robinson, Christopher" userId="23294a86-ef48-4fc0-bbbb-ff1fae2e8810" providerId="ADAL" clId="{0971EBDB-3AEF-4DFE-A0BB-43B96FE0BB71}" dt="2021-08-11T13:28:14.883" v="8"/>
        <pc:sldMkLst>
          <pc:docMk/>
          <pc:sldMk cId="0" sldId="278"/>
        </pc:sldMkLst>
      </pc:sldChg>
      <pc:sldChg chg="modSp mod">
        <pc:chgData name="Robinson, Christopher" userId="23294a86-ef48-4fc0-bbbb-ff1fae2e8810" providerId="ADAL" clId="{0971EBDB-3AEF-4DFE-A0BB-43B96FE0BB71}" dt="2021-08-26T14:43:33.956" v="2822" actId="6549"/>
        <pc:sldMkLst>
          <pc:docMk/>
          <pc:sldMk cId="0" sldId="291"/>
        </pc:sldMkLst>
        <pc:spChg chg="mod">
          <ac:chgData name="Robinson, Christopher" userId="23294a86-ef48-4fc0-bbbb-ff1fae2e8810" providerId="ADAL" clId="{0971EBDB-3AEF-4DFE-A0BB-43B96FE0BB71}" dt="2021-08-26T14:42:59.413" v="2787" actId="20577"/>
          <ac:spMkLst>
            <pc:docMk/>
            <pc:sldMk cId="0" sldId="291"/>
            <ac:spMk id="833" creationId="{00000000-0000-0000-0000-000000000000}"/>
          </ac:spMkLst>
        </pc:spChg>
        <pc:spChg chg="mod">
          <ac:chgData name="Robinson, Christopher" userId="23294a86-ef48-4fc0-bbbb-ff1fae2e8810" providerId="ADAL" clId="{0971EBDB-3AEF-4DFE-A0BB-43B96FE0BB71}" dt="2021-08-26T14:43:33.956" v="2822" actId="6549"/>
          <ac:spMkLst>
            <pc:docMk/>
            <pc:sldMk cId="0" sldId="291"/>
            <ac:spMk id="835" creationId="{00000000-0000-0000-0000-000000000000}"/>
          </ac:spMkLst>
        </pc:spChg>
      </pc:sldChg>
      <pc:sldChg chg="del">
        <pc:chgData name="Robinson, Christopher" userId="23294a86-ef48-4fc0-bbbb-ff1fae2e8810" providerId="ADAL" clId="{0971EBDB-3AEF-4DFE-A0BB-43B96FE0BB71}" dt="2021-08-11T13:24:07.781" v="2" actId="47"/>
        <pc:sldMkLst>
          <pc:docMk/>
          <pc:sldMk cId="0" sldId="293"/>
        </pc:sldMkLst>
      </pc:sldChg>
      <pc:sldChg chg="modSp mod">
        <pc:chgData name="Robinson, Christopher" userId="23294a86-ef48-4fc0-bbbb-ff1fae2e8810" providerId="ADAL" clId="{0971EBDB-3AEF-4DFE-A0BB-43B96FE0BB71}" dt="2021-08-11T13:24:35.360" v="3" actId="6549"/>
        <pc:sldMkLst>
          <pc:docMk/>
          <pc:sldMk cId="0" sldId="299"/>
        </pc:sldMkLst>
        <pc:spChg chg="mod">
          <ac:chgData name="Robinson, Christopher" userId="23294a86-ef48-4fc0-bbbb-ff1fae2e8810" providerId="ADAL" clId="{0971EBDB-3AEF-4DFE-A0BB-43B96FE0BB71}" dt="2021-08-11T13:24:35.360" v="3" actId="6549"/>
          <ac:spMkLst>
            <pc:docMk/>
            <pc:sldMk cId="0" sldId="299"/>
            <ac:spMk id="953" creationId="{00000000-0000-0000-0000-000000000000}"/>
          </ac:spMkLst>
        </pc:spChg>
      </pc:sldChg>
      <pc:sldChg chg="modSp new mod">
        <pc:chgData name="Robinson, Christopher" userId="23294a86-ef48-4fc0-bbbb-ff1fae2e8810" providerId="ADAL" clId="{0971EBDB-3AEF-4DFE-A0BB-43B96FE0BB71}" dt="2021-08-11T13:50:26.603" v="73" actId="207"/>
        <pc:sldMkLst>
          <pc:docMk/>
          <pc:sldMk cId="1458818864" sldId="300"/>
        </pc:sldMkLst>
        <pc:spChg chg="mod">
          <ac:chgData name="Robinson, Christopher" userId="23294a86-ef48-4fc0-bbbb-ff1fae2e8810" providerId="ADAL" clId="{0971EBDB-3AEF-4DFE-A0BB-43B96FE0BB71}" dt="2021-08-11T13:50:26.603" v="73" actId="207"/>
          <ac:spMkLst>
            <pc:docMk/>
            <pc:sldMk cId="1458818864" sldId="300"/>
            <ac:spMk id="2" creationId="{91589940-1C69-48F2-B116-4620C43C70CA}"/>
          </ac:spMkLst>
        </pc:spChg>
      </pc:sldChg>
      <pc:sldChg chg="addSp delSp modSp new mod">
        <pc:chgData name="Robinson, Christopher" userId="23294a86-ef48-4fc0-bbbb-ff1fae2e8810" providerId="ADAL" clId="{0971EBDB-3AEF-4DFE-A0BB-43B96FE0BB71}" dt="2021-08-11T16:54:23.206" v="1940" actId="1076"/>
        <pc:sldMkLst>
          <pc:docMk/>
          <pc:sldMk cId="1370249993" sldId="301"/>
        </pc:sldMkLst>
        <pc:spChg chg="mod">
          <ac:chgData name="Robinson, Christopher" userId="23294a86-ef48-4fc0-bbbb-ff1fae2e8810" providerId="ADAL" clId="{0971EBDB-3AEF-4DFE-A0BB-43B96FE0BB71}" dt="2021-08-11T16:54:23.206" v="1940" actId="1076"/>
          <ac:spMkLst>
            <pc:docMk/>
            <pc:sldMk cId="1370249993" sldId="301"/>
            <ac:spMk id="2" creationId="{3B914BE9-347C-4A07-9FE6-4E87E138DA52}"/>
          </ac:spMkLst>
        </pc:spChg>
        <pc:spChg chg="add mod">
          <ac:chgData name="Robinson, Christopher" userId="23294a86-ef48-4fc0-bbbb-ff1fae2e8810" providerId="ADAL" clId="{0971EBDB-3AEF-4DFE-A0BB-43B96FE0BB71}" dt="2021-08-11T16:51:15.227" v="1823" actId="20577"/>
          <ac:spMkLst>
            <pc:docMk/>
            <pc:sldMk cId="1370249993" sldId="301"/>
            <ac:spMk id="3" creationId="{1A088E73-65AF-40EE-9771-6BB75F9DAC43}"/>
          </ac:spMkLst>
        </pc:spChg>
        <pc:spChg chg="add mod">
          <ac:chgData name="Robinson, Christopher" userId="23294a86-ef48-4fc0-bbbb-ff1fae2e8810" providerId="ADAL" clId="{0971EBDB-3AEF-4DFE-A0BB-43B96FE0BB71}" dt="2021-08-11T16:51:34.290" v="1859" actId="20577"/>
          <ac:spMkLst>
            <pc:docMk/>
            <pc:sldMk cId="1370249993" sldId="301"/>
            <ac:spMk id="4" creationId="{CB256760-64AE-4470-9C80-9EEAB8766DA8}"/>
          </ac:spMkLst>
        </pc:spChg>
        <pc:spChg chg="add mod">
          <ac:chgData name="Robinson, Christopher" userId="23294a86-ef48-4fc0-bbbb-ff1fae2e8810" providerId="ADAL" clId="{0971EBDB-3AEF-4DFE-A0BB-43B96FE0BB71}" dt="2021-08-11T16:54:05.170" v="1936" actId="20577"/>
          <ac:spMkLst>
            <pc:docMk/>
            <pc:sldMk cId="1370249993" sldId="301"/>
            <ac:spMk id="5" creationId="{10159239-182B-45A0-BB63-96790B1A29C1}"/>
          </ac:spMkLst>
        </pc:spChg>
        <pc:spChg chg="add del mod">
          <ac:chgData name="Robinson, Christopher" userId="23294a86-ef48-4fc0-bbbb-ff1fae2e8810" providerId="ADAL" clId="{0971EBDB-3AEF-4DFE-A0BB-43B96FE0BB71}" dt="2021-08-11T16:47:44.457" v="1587" actId="478"/>
          <ac:spMkLst>
            <pc:docMk/>
            <pc:sldMk cId="1370249993" sldId="301"/>
            <ac:spMk id="6" creationId="{C988296A-9724-4B87-BB75-739E062FF7B4}"/>
          </ac:spMkLst>
        </pc:spChg>
        <pc:spChg chg="add mod">
          <ac:chgData name="Robinson, Christopher" userId="23294a86-ef48-4fc0-bbbb-ff1fae2e8810" providerId="ADAL" clId="{0971EBDB-3AEF-4DFE-A0BB-43B96FE0BB71}" dt="2021-08-11T16:49:57.731" v="1706" actId="14100"/>
          <ac:spMkLst>
            <pc:docMk/>
            <pc:sldMk cId="1370249993" sldId="301"/>
            <ac:spMk id="7" creationId="{C3299B40-F404-4CD0-AB32-9DC5C0EBC621}"/>
          </ac:spMkLst>
        </pc:spChg>
        <pc:spChg chg="add mod">
          <ac:chgData name="Robinson, Christopher" userId="23294a86-ef48-4fc0-bbbb-ff1fae2e8810" providerId="ADAL" clId="{0971EBDB-3AEF-4DFE-A0BB-43B96FE0BB71}" dt="2021-08-11T16:47:32.513" v="1584" actId="14100"/>
          <ac:spMkLst>
            <pc:docMk/>
            <pc:sldMk cId="1370249993" sldId="301"/>
            <ac:spMk id="8" creationId="{ECD828EA-A4D2-428A-8639-6AF9B1FD23BB}"/>
          </ac:spMkLst>
        </pc:spChg>
        <pc:spChg chg="add mod">
          <ac:chgData name="Robinson, Christopher" userId="23294a86-ef48-4fc0-bbbb-ff1fae2e8810" providerId="ADAL" clId="{0971EBDB-3AEF-4DFE-A0BB-43B96FE0BB71}" dt="2021-08-11T16:53:19.377" v="1912" actId="14100"/>
          <ac:spMkLst>
            <pc:docMk/>
            <pc:sldMk cId="1370249993" sldId="301"/>
            <ac:spMk id="9" creationId="{A7A76033-C714-487A-AE33-360D6CD691CF}"/>
          </ac:spMkLst>
        </pc:spChg>
        <pc:spChg chg="add mod">
          <ac:chgData name="Robinson, Christopher" userId="23294a86-ef48-4fc0-bbbb-ff1fae2e8810" providerId="ADAL" clId="{0971EBDB-3AEF-4DFE-A0BB-43B96FE0BB71}" dt="2021-08-11T16:47:32.513" v="1584" actId="14100"/>
          <ac:spMkLst>
            <pc:docMk/>
            <pc:sldMk cId="1370249993" sldId="301"/>
            <ac:spMk id="10" creationId="{F0BBE0CF-F1F3-4FBE-8C38-B9509AB38BA8}"/>
          </ac:spMkLst>
        </pc:spChg>
        <pc:spChg chg="add mod">
          <ac:chgData name="Robinson, Christopher" userId="23294a86-ef48-4fc0-bbbb-ff1fae2e8810" providerId="ADAL" clId="{0971EBDB-3AEF-4DFE-A0BB-43B96FE0BB71}" dt="2021-08-11T16:54:09.787" v="1937" actId="14100"/>
          <ac:spMkLst>
            <pc:docMk/>
            <pc:sldMk cId="1370249993" sldId="301"/>
            <ac:spMk id="15" creationId="{6EC56928-15C5-49D5-91EC-0EBD3032DBF1}"/>
          </ac:spMkLst>
        </pc:spChg>
        <pc:spChg chg="add mod">
          <ac:chgData name="Robinson, Christopher" userId="23294a86-ef48-4fc0-bbbb-ff1fae2e8810" providerId="ADAL" clId="{0971EBDB-3AEF-4DFE-A0BB-43B96FE0BB71}" dt="2021-08-11T16:53:15.051" v="1911" actId="14100"/>
          <ac:spMkLst>
            <pc:docMk/>
            <pc:sldMk cId="1370249993" sldId="301"/>
            <ac:spMk id="16" creationId="{FDDFD04B-1A53-4F81-8376-D0B60DC7D744}"/>
          </ac:spMkLst>
        </pc:spChg>
        <pc:spChg chg="add mod">
          <ac:chgData name="Robinson, Christopher" userId="23294a86-ef48-4fc0-bbbb-ff1fae2e8810" providerId="ADAL" clId="{0971EBDB-3AEF-4DFE-A0BB-43B96FE0BB71}" dt="2021-08-11T16:53:40.777" v="1922" actId="6549"/>
          <ac:spMkLst>
            <pc:docMk/>
            <pc:sldMk cId="1370249993" sldId="301"/>
            <ac:spMk id="17" creationId="{A45F34E3-E02A-4FF6-969D-C8439113BBAF}"/>
          </ac:spMkLst>
        </pc:spChg>
        <pc:spChg chg="add mod">
          <ac:chgData name="Robinson, Christopher" userId="23294a86-ef48-4fc0-bbbb-ff1fae2e8810" providerId="ADAL" clId="{0971EBDB-3AEF-4DFE-A0BB-43B96FE0BB71}" dt="2021-08-11T16:53:44.570" v="1928" actId="20577"/>
          <ac:spMkLst>
            <pc:docMk/>
            <pc:sldMk cId="1370249993" sldId="301"/>
            <ac:spMk id="18" creationId="{6A9D7E2C-CC7B-4C00-BEB2-BFC44619E112}"/>
          </ac:spMkLst>
        </pc:spChg>
        <pc:spChg chg="add mod">
          <ac:chgData name="Robinson, Christopher" userId="23294a86-ef48-4fc0-bbbb-ff1fae2e8810" providerId="ADAL" clId="{0971EBDB-3AEF-4DFE-A0BB-43B96FE0BB71}" dt="2021-08-11T16:53:56.291" v="1932" actId="20577"/>
          <ac:spMkLst>
            <pc:docMk/>
            <pc:sldMk cId="1370249993" sldId="301"/>
            <ac:spMk id="19" creationId="{EA3D5DC0-BA13-4CE2-918D-F28BD7DD79E3}"/>
          </ac:spMkLst>
        </pc:spChg>
        <pc:spChg chg="add mod">
          <ac:chgData name="Robinson, Christopher" userId="23294a86-ef48-4fc0-bbbb-ff1fae2e8810" providerId="ADAL" clId="{0971EBDB-3AEF-4DFE-A0BB-43B96FE0BB71}" dt="2021-08-11T16:53:30.074" v="1914" actId="1076"/>
          <ac:spMkLst>
            <pc:docMk/>
            <pc:sldMk cId="1370249993" sldId="301"/>
            <ac:spMk id="20" creationId="{BD76FBCE-7E11-4EC7-AE43-36BA204C35F0}"/>
          </ac:spMkLst>
        </pc:spChg>
        <pc:spChg chg="add mod">
          <ac:chgData name="Robinson, Christopher" userId="23294a86-ef48-4fc0-bbbb-ff1fae2e8810" providerId="ADAL" clId="{0971EBDB-3AEF-4DFE-A0BB-43B96FE0BB71}" dt="2021-08-11T16:53:30.074" v="1914" actId="1076"/>
          <ac:spMkLst>
            <pc:docMk/>
            <pc:sldMk cId="1370249993" sldId="301"/>
            <ac:spMk id="21" creationId="{C8CB1CD6-8E99-48E9-B550-B1018F73EC62}"/>
          </ac:spMkLst>
        </pc:spChg>
        <pc:spChg chg="add mod">
          <ac:chgData name="Robinson, Christopher" userId="23294a86-ef48-4fc0-bbbb-ff1fae2e8810" providerId="ADAL" clId="{0971EBDB-3AEF-4DFE-A0BB-43B96FE0BB71}" dt="2021-08-11T16:53:30.074" v="1914" actId="1076"/>
          <ac:spMkLst>
            <pc:docMk/>
            <pc:sldMk cId="1370249993" sldId="301"/>
            <ac:spMk id="25" creationId="{DFE74570-3F10-4443-BE47-0178C8298CA5}"/>
          </ac:spMkLst>
        </pc:spChg>
        <pc:spChg chg="add mod">
          <ac:chgData name="Robinson, Christopher" userId="23294a86-ef48-4fc0-bbbb-ff1fae2e8810" providerId="ADAL" clId="{0971EBDB-3AEF-4DFE-A0BB-43B96FE0BB71}" dt="2021-08-11T16:54:16.906" v="1939" actId="1076"/>
          <ac:spMkLst>
            <pc:docMk/>
            <pc:sldMk cId="1370249993" sldId="301"/>
            <ac:spMk id="26" creationId="{3AB78E29-88FF-4E7D-8E53-B7CA0305C507}"/>
          </ac:spMkLst>
        </pc:spChg>
        <pc:picChg chg="add mod">
          <ac:chgData name="Robinson, Christopher" userId="23294a86-ef48-4fc0-bbbb-ff1fae2e8810" providerId="ADAL" clId="{0971EBDB-3AEF-4DFE-A0BB-43B96FE0BB71}" dt="2021-08-11T16:47:59.334" v="1592" actId="14100"/>
          <ac:picMkLst>
            <pc:docMk/>
            <pc:sldMk cId="1370249993" sldId="301"/>
            <ac:picMk id="11" creationId="{B721A5B4-FD38-46AD-9521-5D126AAF7476}"/>
          </ac:picMkLst>
        </pc:picChg>
        <pc:picChg chg="add mod">
          <ac:chgData name="Robinson, Christopher" userId="23294a86-ef48-4fc0-bbbb-ff1fae2e8810" providerId="ADAL" clId="{0971EBDB-3AEF-4DFE-A0BB-43B96FE0BB71}" dt="2021-08-11T16:48:11.566" v="1597" actId="1076"/>
          <ac:picMkLst>
            <pc:docMk/>
            <pc:sldMk cId="1370249993" sldId="301"/>
            <ac:picMk id="12" creationId="{E26F5EC3-9F07-4D7B-8330-164547CA307A}"/>
          </ac:picMkLst>
        </pc:picChg>
        <pc:picChg chg="add mod">
          <ac:chgData name="Robinson, Christopher" userId="23294a86-ef48-4fc0-bbbb-ff1fae2e8810" providerId="ADAL" clId="{0971EBDB-3AEF-4DFE-A0BB-43B96FE0BB71}" dt="2021-08-11T16:48:02.304" v="1593" actId="14100"/>
          <ac:picMkLst>
            <pc:docMk/>
            <pc:sldMk cId="1370249993" sldId="301"/>
            <ac:picMk id="13" creationId="{FDC8CACD-26B3-494A-AEA5-935FC61585B5}"/>
          </ac:picMkLst>
        </pc:picChg>
        <pc:picChg chg="add mod">
          <ac:chgData name="Robinson, Christopher" userId="23294a86-ef48-4fc0-bbbb-ff1fae2e8810" providerId="ADAL" clId="{0971EBDB-3AEF-4DFE-A0BB-43B96FE0BB71}" dt="2021-08-11T16:53:30.074" v="1914" actId="1076"/>
          <ac:picMkLst>
            <pc:docMk/>
            <pc:sldMk cId="1370249993" sldId="301"/>
            <ac:picMk id="22" creationId="{35F93897-D5B6-4AC1-9EC7-E1B61AB9FB8D}"/>
          </ac:picMkLst>
        </pc:picChg>
        <pc:picChg chg="add mod">
          <ac:chgData name="Robinson, Christopher" userId="23294a86-ef48-4fc0-bbbb-ff1fae2e8810" providerId="ADAL" clId="{0971EBDB-3AEF-4DFE-A0BB-43B96FE0BB71}" dt="2021-08-11T16:53:30.074" v="1914" actId="1076"/>
          <ac:picMkLst>
            <pc:docMk/>
            <pc:sldMk cId="1370249993" sldId="301"/>
            <ac:picMk id="23" creationId="{47F0B9A0-1232-4D7A-8F66-95120B7289D9}"/>
          </ac:picMkLst>
        </pc:picChg>
        <pc:picChg chg="add mod">
          <ac:chgData name="Robinson, Christopher" userId="23294a86-ef48-4fc0-bbbb-ff1fae2e8810" providerId="ADAL" clId="{0971EBDB-3AEF-4DFE-A0BB-43B96FE0BB71}" dt="2021-08-11T16:53:30.074" v="1914" actId="1076"/>
          <ac:picMkLst>
            <pc:docMk/>
            <pc:sldMk cId="1370249993" sldId="301"/>
            <ac:picMk id="24" creationId="{6288DD3C-7790-4F9F-9E1C-DF63BCD0E3A1}"/>
          </ac:picMkLst>
        </pc:picChg>
      </pc:sldChg>
      <pc:sldChg chg="modSp new mod">
        <pc:chgData name="Robinson, Christopher" userId="23294a86-ef48-4fc0-bbbb-ff1fae2e8810" providerId="ADAL" clId="{0971EBDB-3AEF-4DFE-A0BB-43B96FE0BB71}" dt="2021-08-11T15:09:29.222" v="452" actId="20577"/>
        <pc:sldMkLst>
          <pc:docMk/>
          <pc:sldMk cId="502012259" sldId="302"/>
        </pc:sldMkLst>
        <pc:spChg chg="mod">
          <ac:chgData name="Robinson, Christopher" userId="23294a86-ef48-4fc0-bbbb-ff1fae2e8810" providerId="ADAL" clId="{0971EBDB-3AEF-4DFE-A0BB-43B96FE0BB71}" dt="2021-08-11T15:09:29.222" v="452" actId="20577"/>
          <ac:spMkLst>
            <pc:docMk/>
            <pc:sldMk cId="502012259" sldId="302"/>
            <ac:spMk id="2" creationId="{20931692-F1D4-4FAF-8B75-E39B556CE083}"/>
          </ac:spMkLst>
        </pc:spChg>
      </pc:sldChg>
      <pc:sldChg chg="addSp modSp new mod">
        <pc:chgData name="Robinson, Christopher" userId="23294a86-ef48-4fc0-bbbb-ff1fae2e8810" providerId="ADAL" clId="{0971EBDB-3AEF-4DFE-A0BB-43B96FE0BB71}" dt="2021-08-11T15:02:16.432" v="356" actId="207"/>
        <pc:sldMkLst>
          <pc:docMk/>
          <pc:sldMk cId="269524029" sldId="303"/>
        </pc:sldMkLst>
        <pc:spChg chg="mod">
          <ac:chgData name="Robinson, Christopher" userId="23294a86-ef48-4fc0-bbbb-ff1fae2e8810" providerId="ADAL" clId="{0971EBDB-3AEF-4DFE-A0BB-43B96FE0BB71}" dt="2021-08-11T13:50:10.639" v="40" actId="207"/>
          <ac:spMkLst>
            <pc:docMk/>
            <pc:sldMk cId="269524029" sldId="303"/>
            <ac:spMk id="2" creationId="{A6F5C976-936B-45B9-A434-41653DB3B8D5}"/>
          </ac:spMkLst>
        </pc:spChg>
        <pc:spChg chg="add mod">
          <ac:chgData name="Robinson, Christopher" userId="23294a86-ef48-4fc0-bbbb-ff1fae2e8810" providerId="ADAL" clId="{0971EBDB-3AEF-4DFE-A0BB-43B96FE0BB71}" dt="2021-08-11T15:02:16.432" v="356" actId="207"/>
          <ac:spMkLst>
            <pc:docMk/>
            <pc:sldMk cId="269524029" sldId="303"/>
            <ac:spMk id="3" creationId="{9E303D81-2C54-4551-B90E-1A67F4B2CE8C}"/>
          </ac:spMkLst>
        </pc:spChg>
      </pc:sldChg>
      <pc:sldChg chg="addSp modSp new mod">
        <pc:chgData name="Robinson, Christopher" userId="23294a86-ef48-4fc0-bbbb-ff1fae2e8810" providerId="ADAL" clId="{0971EBDB-3AEF-4DFE-A0BB-43B96FE0BB71}" dt="2021-08-11T16:58:18.537" v="2181" actId="1076"/>
        <pc:sldMkLst>
          <pc:docMk/>
          <pc:sldMk cId="1958962795" sldId="304"/>
        </pc:sldMkLst>
        <pc:spChg chg="mod">
          <ac:chgData name="Robinson, Christopher" userId="23294a86-ef48-4fc0-bbbb-ff1fae2e8810" providerId="ADAL" clId="{0971EBDB-3AEF-4DFE-A0BB-43B96FE0BB71}" dt="2021-08-11T13:51:03.606" v="120" actId="207"/>
          <ac:spMkLst>
            <pc:docMk/>
            <pc:sldMk cId="1958962795" sldId="304"/>
            <ac:spMk id="2" creationId="{F5FAD9E6-4672-4F6B-9427-6A398E382F23}"/>
          </ac:spMkLst>
        </pc:spChg>
        <pc:spChg chg="add mod">
          <ac:chgData name="Robinson, Christopher" userId="23294a86-ef48-4fc0-bbbb-ff1fae2e8810" providerId="ADAL" clId="{0971EBDB-3AEF-4DFE-A0BB-43B96FE0BB71}" dt="2021-08-11T16:55:53.249" v="1992" actId="121"/>
          <ac:spMkLst>
            <pc:docMk/>
            <pc:sldMk cId="1958962795" sldId="304"/>
            <ac:spMk id="3" creationId="{97168278-D9AE-445B-8378-4AE528A79FDF}"/>
          </ac:spMkLst>
        </pc:spChg>
        <pc:spChg chg="add mod">
          <ac:chgData name="Robinson, Christopher" userId="23294a86-ef48-4fc0-bbbb-ff1fae2e8810" providerId="ADAL" clId="{0971EBDB-3AEF-4DFE-A0BB-43B96FE0BB71}" dt="2021-08-11T16:58:13.038" v="2180" actId="1076"/>
          <ac:spMkLst>
            <pc:docMk/>
            <pc:sldMk cId="1958962795" sldId="304"/>
            <ac:spMk id="4" creationId="{06C6E114-E620-4091-847A-3972A4F9132E}"/>
          </ac:spMkLst>
        </pc:spChg>
        <pc:spChg chg="add mod">
          <ac:chgData name="Robinson, Christopher" userId="23294a86-ef48-4fc0-bbbb-ff1fae2e8810" providerId="ADAL" clId="{0971EBDB-3AEF-4DFE-A0BB-43B96FE0BB71}" dt="2021-08-11T16:57:00.707" v="2097" actId="6549"/>
          <ac:spMkLst>
            <pc:docMk/>
            <pc:sldMk cId="1958962795" sldId="304"/>
            <ac:spMk id="5" creationId="{6426A000-3930-4A76-837D-6EC796B21641}"/>
          </ac:spMkLst>
        </pc:spChg>
        <pc:spChg chg="add mod">
          <ac:chgData name="Robinson, Christopher" userId="23294a86-ef48-4fc0-bbbb-ff1fae2e8810" providerId="ADAL" clId="{0971EBDB-3AEF-4DFE-A0BB-43B96FE0BB71}" dt="2021-08-11T16:58:10.161" v="2179" actId="1076"/>
          <ac:spMkLst>
            <pc:docMk/>
            <pc:sldMk cId="1958962795" sldId="304"/>
            <ac:spMk id="6" creationId="{5B38AC68-D715-4918-9536-444FC875F72B}"/>
          </ac:spMkLst>
        </pc:spChg>
        <pc:spChg chg="add mod">
          <ac:chgData name="Robinson, Christopher" userId="23294a86-ef48-4fc0-bbbb-ff1fae2e8810" providerId="ADAL" clId="{0971EBDB-3AEF-4DFE-A0BB-43B96FE0BB71}" dt="2021-08-11T16:58:18.537" v="2181" actId="1076"/>
          <ac:spMkLst>
            <pc:docMk/>
            <pc:sldMk cId="1958962795" sldId="304"/>
            <ac:spMk id="7" creationId="{76633298-0C13-4AF6-ADDF-9A6C3479C3D5}"/>
          </ac:spMkLst>
        </pc:spChg>
      </pc:sldChg>
      <pc:sldChg chg="addSp modSp new mod">
        <pc:chgData name="Robinson, Christopher" userId="23294a86-ef48-4fc0-bbbb-ff1fae2e8810" providerId="ADAL" clId="{0971EBDB-3AEF-4DFE-A0BB-43B96FE0BB71}" dt="2021-08-11T17:08:05.829" v="2696" actId="6549"/>
        <pc:sldMkLst>
          <pc:docMk/>
          <pc:sldMk cId="2486973252" sldId="305"/>
        </pc:sldMkLst>
        <pc:spChg chg="mod">
          <ac:chgData name="Robinson, Christopher" userId="23294a86-ef48-4fc0-bbbb-ff1fae2e8810" providerId="ADAL" clId="{0971EBDB-3AEF-4DFE-A0BB-43B96FE0BB71}" dt="2021-08-11T17:00:04.332" v="2185" actId="1076"/>
          <ac:spMkLst>
            <pc:docMk/>
            <pc:sldMk cId="2486973252" sldId="305"/>
            <ac:spMk id="2" creationId="{4A3CDF81-EC8F-45DE-A0DE-79992FFF1A48}"/>
          </ac:spMkLst>
        </pc:spChg>
        <pc:spChg chg="add mod">
          <ac:chgData name="Robinson, Christopher" userId="23294a86-ef48-4fc0-bbbb-ff1fae2e8810" providerId="ADAL" clId="{0971EBDB-3AEF-4DFE-A0BB-43B96FE0BB71}" dt="2021-08-11T17:01:55.870" v="2275" actId="207"/>
          <ac:spMkLst>
            <pc:docMk/>
            <pc:sldMk cId="2486973252" sldId="305"/>
            <ac:spMk id="4" creationId="{49E8513B-54E3-4BA3-8780-83597A5F97B4}"/>
          </ac:spMkLst>
        </pc:spChg>
        <pc:spChg chg="add mod">
          <ac:chgData name="Robinson, Christopher" userId="23294a86-ef48-4fc0-bbbb-ff1fae2e8810" providerId="ADAL" clId="{0971EBDB-3AEF-4DFE-A0BB-43B96FE0BB71}" dt="2021-08-11T17:00:31.343" v="2256" actId="207"/>
          <ac:spMkLst>
            <pc:docMk/>
            <pc:sldMk cId="2486973252" sldId="305"/>
            <ac:spMk id="5" creationId="{5BD50B14-E6D1-49CB-AB6E-1FEA1F3BA41B}"/>
          </ac:spMkLst>
        </pc:spChg>
        <pc:spChg chg="add mod">
          <ac:chgData name="Robinson, Christopher" userId="23294a86-ef48-4fc0-bbbb-ff1fae2e8810" providerId="ADAL" clId="{0971EBDB-3AEF-4DFE-A0BB-43B96FE0BB71}" dt="2021-08-11T17:01:47.207" v="2273" actId="207"/>
          <ac:spMkLst>
            <pc:docMk/>
            <pc:sldMk cId="2486973252" sldId="305"/>
            <ac:spMk id="6" creationId="{8BC790E3-46B4-40C8-96F1-6EBEB6794F96}"/>
          </ac:spMkLst>
        </pc:spChg>
        <pc:spChg chg="add mod">
          <ac:chgData name="Robinson, Christopher" userId="23294a86-ef48-4fc0-bbbb-ff1fae2e8810" providerId="ADAL" clId="{0971EBDB-3AEF-4DFE-A0BB-43B96FE0BB71}" dt="2021-08-11T17:00:27.923" v="2255" actId="207"/>
          <ac:spMkLst>
            <pc:docMk/>
            <pc:sldMk cId="2486973252" sldId="305"/>
            <ac:spMk id="7" creationId="{AB78361B-ADAD-4E04-B7B3-6125FA401E78}"/>
          </ac:spMkLst>
        </pc:spChg>
        <pc:spChg chg="add mod">
          <ac:chgData name="Robinson, Christopher" userId="23294a86-ef48-4fc0-bbbb-ff1fae2e8810" providerId="ADAL" clId="{0971EBDB-3AEF-4DFE-A0BB-43B96FE0BB71}" dt="2021-08-11T17:08:05.829" v="2696" actId="6549"/>
          <ac:spMkLst>
            <pc:docMk/>
            <pc:sldMk cId="2486973252" sldId="305"/>
            <ac:spMk id="8" creationId="{FE96DAB8-4D81-4F44-B171-B958E52C4ABA}"/>
          </ac:spMkLst>
        </pc:spChg>
        <pc:spChg chg="add mod">
          <ac:chgData name="Robinson, Christopher" userId="23294a86-ef48-4fc0-bbbb-ff1fae2e8810" providerId="ADAL" clId="{0971EBDB-3AEF-4DFE-A0BB-43B96FE0BB71}" dt="2021-08-11T17:00:22.745" v="2254" actId="1038"/>
          <ac:spMkLst>
            <pc:docMk/>
            <pc:sldMk cId="2486973252" sldId="305"/>
            <ac:spMk id="9" creationId="{5AEF2303-F5BB-459D-B040-00FED56A9509}"/>
          </ac:spMkLst>
        </pc:spChg>
        <pc:spChg chg="add mod">
          <ac:chgData name="Robinson, Christopher" userId="23294a86-ef48-4fc0-bbbb-ff1fae2e8810" providerId="ADAL" clId="{0971EBDB-3AEF-4DFE-A0BB-43B96FE0BB71}" dt="2021-08-11T17:06:01.917" v="2435" actId="20577"/>
          <ac:spMkLst>
            <pc:docMk/>
            <pc:sldMk cId="2486973252" sldId="305"/>
            <ac:spMk id="13" creationId="{BDB290B4-7C63-43DC-97F8-0F6E7806E48F}"/>
          </ac:spMkLst>
        </pc:spChg>
        <pc:spChg chg="add mod">
          <ac:chgData name="Robinson, Christopher" userId="23294a86-ef48-4fc0-bbbb-ff1fae2e8810" providerId="ADAL" clId="{0971EBDB-3AEF-4DFE-A0BB-43B96FE0BB71}" dt="2021-08-11T17:00:51.943" v="2262" actId="1076"/>
          <ac:spMkLst>
            <pc:docMk/>
            <pc:sldMk cId="2486973252" sldId="305"/>
            <ac:spMk id="14" creationId="{234CE766-1802-45C8-9EBF-4EA8B1BC6690}"/>
          </ac:spMkLst>
        </pc:spChg>
        <pc:picChg chg="add mod">
          <ac:chgData name="Robinson, Christopher" userId="23294a86-ef48-4fc0-bbbb-ff1fae2e8810" providerId="ADAL" clId="{0971EBDB-3AEF-4DFE-A0BB-43B96FE0BB71}" dt="2021-08-11T16:59:08.003" v="2182"/>
          <ac:picMkLst>
            <pc:docMk/>
            <pc:sldMk cId="2486973252" sldId="305"/>
            <ac:picMk id="3" creationId="{6F6E7D31-DA62-40F2-86C4-0C5A231FE008}"/>
          </ac:picMkLst>
        </pc:picChg>
        <pc:picChg chg="add mod">
          <ac:chgData name="Robinson, Christopher" userId="23294a86-ef48-4fc0-bbbb-ff1fae2e8810" providerId="ADAL" clId="{0971EBDB-3AEF-4DFE-A0BB-43B96FE0BB71}" dt="2021-08-11T17:00:09.463" v="2216" actId="1038"/>
          <ac:picMkLst>
            <pc:docMk/>
            <pc:sldMk cId="2486973252" sldId="305"/>
            <ac:picMk id="10" creationId="{F3747753-2358-4F5C-A44D-62912FC6C46C}"/>
          </ac:picMkLst>
        </pc:picChg>
        <pc:picChg chg="add mod">
          <ac:chgData name="Robinson, Christopher" userId="23294a86-ef48-4fc0-bbbb-ff1fae2e8810" providerId="ADAL" clId="{0971EBDB-3AEF-4DFE-A0BB-43B96FE0BB71}" dt="2021-08-11T17:00:11.943" v="2234" actId="1038"/>
          <ac:picMkLst>
            <pc:docMk/>
            <pc:sldMk cId="2486973252" sldId="305"/>
            <ac:picMk id="11" creationId="{2FF44281-5591-458F-8C94-DDE95D28C443}"/>
          </ac:picMkLst>
        </pc:picChg>
        <pc:picChg chg="add mod">
          <ac:chgData name="Robinson, Christopher" userId="23294a86-ef48-4fc0-bbbb-ff1fae2e8810" providerId="ADAL" clId="{0971EBDB-3AEF-4DFE-A0BB-43B96FE0BB71}" dt="2021-08-11T16:59:08.003" v="2182"/>
          <ac:picMkLst>
            <pc:docMk/>
            <pc:sldMk cId="2486973252" sldId="305"/>
            <ac:picMk id="12" creationId="{66B42DE3-7F3B-4BFA-AA6E-3B5D85DB7792}"/>
          </ac:picMkLst>
        </pc:picChg>
      </pc:sldChg>
      <pc:sldChg chg="addSp delSp modSp new mod ord modNotesTx">
        <pc:chgData name="Robinson, Christopher" userId="23294a86-ef48-4fc0-bbbb-ff1fae2e8810" providerId="ADAL" clId="{0971EBDB-3AEF-4DFE-A0BB-43B96FE0BB71}" dt="2021-08-11T15:53:22.041" v="1441" actId="14734"/>
        <pc:sldMkLst>
          <pc:docMk/>
          <pc:sldMk cId="3231113067" sldId="306"/>
        </pc:sldMkLst>
        <pc:spChg chg="del mod">
          <ac:chgData name="Robinson, Christopher" userId="23294a86-ef48-4fc0-bbbb-ff1fae2e8810" providerId="ADAL" clId="{0971EBDB-3AEF-4DFE-A0BB-43B96FE0BB71}" dt="2021-08-11T15:44:29.485" v="1072" actId="478"/>
          <ac:spMkLst>
            <pc:docMk/>
            <pc:sldMk cId="3231113067" sldId="306"/>
            <ac:spMk id="2" creationId="{B3939A28-F6EE-470A-A06E-C4D492D37AA7}"/>
          </ac:spMkLst>
        </pc:spChg>
        <pc:spChg chg="mod">
          <ac:chgData name="Robinson, Christopher" userId="23294a86-ef48-4fc0-bbbb-ff1fae2e8810" providerId="ADAL" clId="{0971EBDB-3AEF-4DFE-A0BB-43B96FE0BB71}" dt="2021-08-11T15:42:34.326" v="1050" actId="14100"/>
          <ac:spMkLst>
            <pc:docMk/>
            <pc:sldMk cId="3231113067" sldId="306"/>
            <ac:spMk id="3" creationId="{2CDFFBED-191D-4229-A096-C7D2F9E66FBA}"/>
          </ac:spMkLst>
        </pc:spChg>
        <pc:spChg chg="add del mod">
          <ac:chgData name="Robinson, Christopher" userId="23294a86-ef48-4fc0-bbbb-ff1fae2e8810" providerId="ADAL" clId="{0971EBDB-3AEF-4DFE-A0BB-43B96FE0BB71}" dt="2021-08-11T15:44:34.314" v="1073" actId="478"/>
          <ac:spMkLst>
            <pc:docMk/>
            <pc:sldMk cId="3231113067" sldId="306"/>
            <ac:spMk id="6" creationId="{8EC72F64-4C20-44E9-A2C7-0828967C8F14}"/>
          </ac:spMkLst>
        </pc:spChg>
        <pc:graphicFrameChg chg="add mod modGraphic">
          <ac:chgData name="Robinson, Christopher" userId="23294a86-ef48-4fc0-bbbb-ff1fae2e8810" providerId="ADAL" clId="{0971EBDB-3AEF-4DFE-A0BB-43B96FE0BB71}" dt="2021-08-11T15:53:22.041" v="1441" actId="14734"/>
          <ac:graphicFrameMkLst>
            <pc:docMk/>
            <pc:sldMk cId="3231113067" sldId="306"/>
            <ac:graphicFrameMk id="4" creationId="{D9CDDFFF-C6F3-49CA-9AED-A91676744796}"/>
          </ac:graphicFrameMkLst>
        </pc:graphicFrameChg>
        <pc:picChg chg="add mod">
          <ac:chgData name="Robinson, Christopher" userId="23294a86-ef48-4fc0-bbbb-ff1fae2e8810" providerId="ADAL" clId="{0971EBDB-3AEF-4DFE-A0BB-43B96FE0BB71}" dt="2021-08-11T15:35:58.313" v="757" actId="1076"/>
          <ac:picMkLst>
            <pc:docMk/>
            <pc:sldMk cId="3231113067" sldId="306"/>
            <ac:picMk id="2050" creationId="{1794E572-6510-4C72-A5DE-BB0B6AB60C65}"/>
          </ac:picMkLst>
        </pc:picChg>
        <pc:picChg chg="add mod">
          <ac:chgData name="Robinson, Christopher" userId="23294a86-ef48-4fc0-bbbb-ff1fae2e8810" providerId="ADAL" clId="{0971EBDB-3AEF-4DFE-A0BB-43B96FE0BB71}" dt="2021-08-11T15:35:43.935" v="754" actId="1076"/>
          <ac:picMkLst>
            <pc:docMk/>
            <pc:sldMk cId="3231113067" sldId="306"/>
            <ac:picMk id="2052" creationId="{FA35A324-958E-471E-8DD0-925B3E6C9585}"/>
          </ac:picMkLst>
        </pc:picChg>
        <pc:picChg chg="add mod">
          <ac:chgData name="Robinson, Christopher" userId="23294a86-ef48-4fc0-bbbb-ff1fae2e8810" providerId="ADAL" clId="{0971EBDB-3AEF-4DFE-A0BB-43B96FE0BB71}" dt="2021-08-11T15:35:43.935" v="754" actId="1076"/>
          <ac:picMkLst>
            <pc:docMk/>
            <pc:sldMk cId="3231113067" sldId="306"/>
            <ac:picMk id="2054" creationId="{E06A6D30-3BD3-49DC-9BA2-3865253FF58A}"/>
          </ac:picMkLst>
        </pc:picChg>
        <pc:picChg chg="add mod">
          <ac:chgData name="Robinson, Christopher" userId="23294a86-ef48-4fc0-bbbb-ff1fae2e8810" providerId="ADAL" clId="{0971EBDB-3AEF-4DFE-A0BB-43B96FE0BB71}" dt="2021-08-11T15:35:43.935" v="754" actId="1076"/>
          <ac:picMkLst>
            <pc:docMk/>
            <pc:sldMk cId="3231113067" sldId="306"/>
            <ac:picMk id="2056" creationId="{FE35EB23-639A-4CEF-A6A7-AC7CB41C3129}"/>
          </ac:picMkLst>
        </pc:picChg>
        <pc:picChg chg="add mod">
          <ac:chgData name="Robinson, Christopher" userId="23294a86-ef48-4fc0-bbbb-ff1fae2e8810" providerId="ADAL" clId="{0971EBDB-3AEF-4DFE-A0BB-43B96FE0BB71}" dt="2021-08-11T15:35:43.935" v="754" actId="1076"/>
          <ac:picMkLst>
            <pc:docMk/>
            <pc:sldMk cId="3231113067" sldId="306"/>
            <ac:picMk id="2058" creationId="{1B1F33C5-AA22-4065-992E-85EC92082E83}"/>
          </ac:picMkLst>
        </pc:picChg>
        <pc:picChg chg="add mod">
          <ac:chgData name="Robinson, Christopher" userId="23294a86-ef48-4fc0-bbbb-ff1fae2e8810" providerId="ADAL" clId="{0971EBDB-3AEF-4DFE-A0BB-43B96FE0BB71}" dt="2021-08-11T15:41:37.679" v="1023" actId="1076"/>
          <ac:picMkLst>
            <pc:docMk/>
            <pc:sldMk cId="3231113067" sldId="306"/>
            <ac:picMk id="2060" creationId="{4792C613-F21D-4112-B88E-7461949BF3F5}"/>
          </ac:picMkLst>
        </pc:picChg>
      </pc:sldChg>
      <pc:sldChg chg="new ord">
        <pc:chgData name="Robinson, Christopher" userId="23294a86-ef48-4fc0-bbbb-ff1fae2e8810" providerId="ADAL" clId="{0971EBDB-3AEF-4DFE-A0BB-43B96FE0BB71}" dt="2021-08-11T13:55:44.438" v="210"/>
        <pc:sldMkLst>
          <pc:docMk/>
          <pc:sldMk cId="1492980755" sldId="307"/>
        </pc:sldMkLst>
      </pc:sldChg>
      <pc:sldChg chg="addSp modSp new mod">
        <pc:chgData name="Robinson, Christopher" userId="23294a86-ef48-4fc0-bbbb-ff1fae2e8810" providerId="ADAL" clId="{0971EBDB-3AEF-4DFE-A0BB-43B96FE0BB71}" dt="2021-08-11T15:06:44.949" v="443" actId="20577"/>
        <pc:sldMkLst>
          <pc:docMk/>
          <pc:sldMk cId="2124105923" sldId="308"/>
        </pc:sldMkLst>
        <pc:spChg chg="mod">
          <ac:chgData name="Robinson, Christopher" userId="23294a86-ef48-4fc0-bbbb-ff1fae2e8810" providerId="ADAL" clId="{0971EBDB-3AEF-4DFE-A0BB-43B96FE0BB71}" dt="2021-08-11T15:06:44.949" v="443" actId="20577"/>
          <ac:spMkLst>
            <pc:docMk/>
            <pc:sldMk cId="2124105923" sldId="308"/>
            <ac:spMk id="2" creationId="{9C7121E5-F298-4B79-A13B-FC67A394BBE9}"/>
          </ac:spMkLst>
        </pc:spChg>
        <pc:spChg chg="add mod">
          <ac:chgData name="Robinson, Christopher" userId="23294a86-ef48-4fc0-bbbb-ff1fae2e8810" providerId="ADAL" clId="{0971EBDB-3AEF-4DFE-A0BB-43B96FE0BB71}" dt="2021-08-11T15:05:59.770" v="407" actId="20577"/>
          <ac:spMkLst>
            <pc:docMk/>
            <pc:sldMk cId="2124105923" sldId="308"/>
            <ac:spMk id="7" creationId="{CC1638B4-8791-4DCD-8CBF-3B461BB4269F}"/>
          </ac:spMkLst>
        </pc:spChg>
        <pc:picChg chg="add mod">
          <ac:chgData name="Robinson, Christopher" userId="23294a86-ef48-4fc0-bbbb-ff1fae2e8810" providerId="ADAL" clId="{0971EBDB-3AEF-4DFE-A0BB-43B96FE0BB71}" dt="2021-08-11T15:05:27.433" v="399" actId="1076"/>
          <ac:picMkLst>
            <pc:docMk/>
            <pc:sldMk cId="2124105923" sldId="308"/>
            <ac:picMk id="4" creationId="{56199368-6BE9-4CEB-9BF9-48CCD1CC5502}"/>
          </ac:picMkLst>
        </pc:picChg>
        <pc:picChg chg="add mod">
          <ac:chgData name="Robinson, Christopher" userId="23294a86-ef48-4fc0-bbbb-ff1fae2e8810" providerId="ADAL" clId="{0971EBDB-3AEF-4DFE-A0BB-43B96FE0BB71}" dt="2021-08-11T15:05:34.991" v="401" actId="14100"/>
          <ac:picMkLst>
            <pc:docMk/>
            <pc:sldMk cId="2124105923" sldId="308"/>
            <ac:picMk id="6" creationId="{DC687388-E47A-47F4-853F-7B0B572679FB}"/>
          </ac:picMkLst>
        </pc:picChg>
      </pc:sldChg>
      <pc:sldChg chg="addSp delSp modSp new mod modNotesTx">
        <pc:chgData name="Robinson, Christopher" userId="23294a86-ef48-4fc0-bbbb-ff1fae2e8810" providerId="ADAL" clId="{0971EBDB-3AEF-4DFE-A0BB-43B96FE0BB71}" dt="2021-08-11T15:21:39.304" v="628" actId="20577"/>
        <pc:sldMkLst>
          <pc:docMk/>
          <pc:sldMk cId="3081385694" sldId="309"/>
        </pc:sldMkLst>
        <pc:spChg chg="mod">
          <ac:chgData name="Robinson, Christopher" userId="23294a86-ef48-4fc0-bbbb-ff1fae2e8810" providerId="ADAL" clId="{0971EBDB-3AEF-4DFE-A0BB-43B96FE0BB71}" dt="2021-08-11T15:11:52.490" v="502" actId="947"/>
          <ac:spMkLst>
            <pc:docMk/>
            <pc:sldMk cId="3081385694" sldId="309"/>
            <ac:spMk id="2" creationId="{B88083E4-B6DB-464D-9121-9C8523B56E26}"/>
          </ac:spMkLst>
        </pc:spChg>
        <pc:spChg chg="add mod">
          <ac:chgData name="Robinson, Christopher" userId="23294a86-ef48-4fc0-bbbb-ff1fae2e8810" providerId="ADAL" clId="{0971EBDB-3AEF-4DFE-A0BB-43B96FE0BB71}" dt="2021-08-11T15:21:31.121" v="625" actId="1076"/>
          <ac:spMkLst>
            <pc:docMk/>
            <pc:sldMk cId="3081385694" sldId="309"/>
            <ac:spMk id="5" creationId="{7BD58903-0520-4EDF-8B02-CF2205485AD1}"/>
          </ac:spMkLst>
        </pc:spChg>
        <pc:spChg chg="add mod">
          <ac:chgData name="Robinson, Christopher" userId="23294a86-ef48-4fc0-bbbb-ff1fae2e8810" providerId="ADAL" clId="{0971EBDB-3AEF-4DFE-A0BB-43B96FE0BB71}" dt="2021-08-11T15:21:39.304" v="628" actId="20577"/>
          <ac:spMkLst>
            <pc:docMk/>
            <pc:sldMk cId="3081385694" sldId="309"/>
            <ac:spMk id="6" creationId="{C57101F2-214C-4EB5-8DC3-10A8CAA346F1}"/>
          </ac:spMkLst>
        </pc:spChg>
        <pc:picChg chg="add del mod">
          <ac:chgData name="Robinson, Christopher" userId="23294a86-ef48-4fc0-bbbb-ff1fae2e8810" providerId="ADAL" clId="{0971EBDB-3AEF-4DFE-A0BB-43B96FE0BB71}" dt="2021-08-11T15:17:12.846" v="526" actId="478"/>
          <ac:picMkLst>
            <pc:docMk/>
            <pc:sldMk cId="3081385694" sldId="309"/>
            <ac:picMk id="4" creationId="{0E4201F5-675F-444B-9933-654852A1C8BD}"/>
          </ac:picMkLst>
        </pc:picChg>
        <pc:picChg chg="add del mod">
          <ac:chgData name="Robinson, Christopher" userId="23294a86-ef48-4fc0-bbbb-ff1fae2e8810" providerId="ADAL" clId="{0971EBDB-3AEF-4DFE-A0BB-43B96FE0BB71}" dt="2021-08-11T15:16:20.924" v="517" actId="478"/>
          <ac:picMkLst>
            <pc:docMk/>
            <pc:sldMk cId="3081385694" sldId="309"/>
            <ac:picMk id="1026" creationId="{254594FC-4093-47BB-A23C-171B3E690987}"/>
          </ac:picMkLst>
        </pc:picChg>
        <pc:picChg chg="add mod">
          <ac:chgData name="Robinson, Christopher" userId="23294a86-ef48-4fc0-bbbb-ff1fae2e8810" providerId="ADAL" clId="{0971EBDB-3AEF-4DFE-A0BB-43B96FE0BB71}" dt="2021-08-11T15:17:19.507" v="528" actId="14100"/>
          <ac:picMkLst>
            <pc:docMk/>
            <pc:sldMk cId="3081385694" sldId="309"/>
            <ac:picMk id="1028" creationId="{A732CC89-7A37-41EF-A61D-621068C0D2DC}"/>
          </ac:picMkLst>
        </pc:picChg>
      </pc:sldChg>
      <pc:sldChg chg="addSp delSp modSp new mod modNotesTx">
        <pc:chgData name="Robinson, Christopher" userId="23294a86-ef48-4fc0-bbbb-ff1fae2e8810" providerId="ADAL" clId="{0971EBDB-3AEF-4DFE-A0BB-43B96FE0BB71}" dt="2021-08-11T16:45:43.258" v="1581" actId="1076"/>
        <pc:sldMkLst>
          <pc:docMk/>
          <pc:sldMk cId="2422372191" sldId="310"/>
        </pc:sldMkLst>
        <pc:spChg chg="del">
          <ac:chgData name="Robinson, Christopher" userId="23294a86-ef48-4fc0-bbbb-ff1fae2e8810" providerId="ADAL" clId="{0971EBDB-3AEF-4DFE-A0BB-43B96FE0BB71}" dt="2021-08-11T16:38:21.447" v="1448" actId="478"/>
          <ac:spMkLst>
            <pc:docMk/>
            <pc:sldMk cId="2422372191" sldId="310"/>
            <ac:spMk id="2" creationId="{1CA8E597-0EAE-43D6-B2FF-98A6AB554E27}"/>
          </ac:spMkLst>
        </pc:spChg>
        <pc:spChg chg="add mod">
          <ac:chgData name="Robinson, Christopher" userId="23294a86-ef48-4fc0-bbbb-ff1fae2e8810" providerId="ADAL" clId="{0971EBDB-3AEF-4DFE-A0BB-43B96FE0BB71}" dt="2021-08-11T16:38:15.893" v="1447" actId="1076"/>
          <ac:spMkLst>
            <pc:docMk/>
            <pc:sldMk cId="2422372191" sldId="310"/>
            <ac:spMk id="3" creationId="{15C6A3DF-5BA1-4AD5-B6F8-9F978B575325}"/>
          </ac:spMkLst>
        </pc:spChg>
        <pc:spChg chg="add mod ord">
          <ac:chgData name="Robinson, Christopher" userId="23294a86-ef48-4fc0-bbbb-ff1fae2e8810" providerId="ADAL" clId="{0971EBDB-3AEF-4DFE-A0BB-43B96FE0BB71}" dt="2021-08-11T16:41:55.577" v="1487" actId="14100"/>
          <ac:spMkLst>
            <pc:docMk/>
            <pc:sldMk cId="2422372191" sldId="310"/>
            <ac:spMk id="9" creationId="{87ED2ACD-C592-46FD-81A5-AF368333E2A9}"/>
          </ac:spMkLst>
        </pc:spChg>
        <pc:spChg chg="add mod">
          <ac:chgData name="Robinson, Christopher" userId="23294a86-ef48-4fc0-bbbb-ff1fae2e8810" providerId="ADAL" clId="{0971EBDB-3AEF-4DFE-A0BB-43B96FE0BB71}" dt="2021-08-11T16:42:56.901" v="1566" actId="20577"/>
          <ac:spMkLst>
            <pc:docMk/>
            <pc:sldMk cId="2422372191" sldId="310"/>
            <ac:spMk id="11" creationId="{D211DA9D-595C-4423-BEB0-8326D1AC51FA}"/>
          </ac:spMkLst>
        </pc:spChg>
        <pc:picChg chg="add mod">
          <ac:chgData name="Robinson, Christopher" userId="23294a86-ef48-4fc0-bbbb-ff1fae2e8810" providerId="ADAL" clId="{0971EBDB-3AEF-4DFE-A0BB-43B96FE0BB71}" dt="2021-08-11T16:39:45.385" v="1467" actId="1076"/>
          <ac:picMkLst>
            <pc:docMk/>
            <pc:sldMk cId="2422372191" sldId="310"/>
            <ac:picMk id="4" creationId="{36C1B8FD-8329-42C8-AFBA-D73E6889864C}"/>
          </ac:picMkLst>
        </pc:picChg>
        <pc:picChg chg="add mod">
          <ac:chgData name="Robinson, Christopher" userId="23294a86-ef48-4fc0-bbbb-ff1fae2e8810" providerId="ADAL" clId="{0971EBDB-3AEF-4DFE-A0BB-43B96FE0BB71}" dt="2021-08-11T16:39:54.976" v="1470" actId="14100"/>
          <ac:picMkLst>
            <pc:docMk/>
            <pc:sldMk cId="2422372191" sldId="310"/>
            <ac:picMk id="5" creationId="{882F3D30-29DC-41A6-A1A5-8A1135ABAD27}"/>
          </ac:picMkLst>
        </pc:picChg>
        <pc:picChg chg="add mod">
          <ac:chgData name="Robinson, Christopher" userId="23294a86-ef48-4fc0-bbbb-ff1fae2e8810" providerId="ADAL" clId="{0971EBDB-3AEF-4DFE-A0BB-43B96FE0BB71}" dt="2021-08-11T16:40:01.599" v="1473" actId="14100"/>
          <ac:picMkLst>
            <pc:docMk/>
            <pc:sldMk cId="2422372191" sldId="310"/>
            <ac:picMk id="6" creationId="{A8BEC588-47AF-45C4-AD27-691DA398EAD6}"/>
          </ac:picMkLst>
        </pc:picChg>
        <pc:picChg chg="add mod">
          <ac:chgData name="Robinson, Christopher" userId="23294a86-ef48-4fc0-bbbb-ff1fae2e8810" providerId="ADAL" clId="{0971EBDB-3AEF-4DFE-A0BB-43B96FE0BB71}" dt="2021-08-11T16:40:14.266" v="1477" actId="1076"/>
          <ac:picMkLst>
            <pc:docMk/>
            <pc:sldMk cId="2422372191" sldId="310"/>
            <ac:picMk id="7" creationId="{AA0ED6FD-6DE3-47B8-93B7-45A84F34C150}"/>
          </ac:picMkLst>
        </pc:picChg>
        <pc:picChg chg="add mod">
          <ac:chgData name="Robinson, Christopher" userId="23294a86-ef48-4fc0-bbbb-ff1fae2e8810" providerId="ADAL" clId="{0971EBDB-3AEF-4DFE-A0BB-43B96FE0BB71}" dt="2021-08-11T16:40:19.430" v="1479" actId="14100"/>
          <ac:picMkLst>
            <pc:docMk/>
            <pc:sldMk cId="2422372191" sldId="310"/>
            <ac:picMk id="8" creationId="{5ED7E7A0-9D2F-4576-AB62-A5EADA2C0A05}"/>
          </ac:picMkLst>
        </pc:picChg>
        <pc:picChg chg="add mod">
          <ac:chgData name="Robinson, Christopher" userId="23294a86-ef48-4fc0-bbbb-ff1fae2e8810" providerId="ADAL" clId="{0971EBDB-3AEF-4DFE-A0BB-43B96FE0BB71}" dt="2021-08-11T16:45:43.258" v="1581" actId="1076"/>
          <ac:picMkLst>
            <pc:docMk/>
            <pc:sldMk cId="2422372191" sldId="310"/>
            <ac:picMk id="12" creationId="{8087CEFF-693B-4310-90E6-364F6C3FAEE6}"/>
          </ac:picMkLst>
        </pc:picChg>
        <pc:picChg chg="add del mod">
          <ac:chgData name="Robinson, Christopher" userId="23294a86-ef48-4fc0-bbbb-ff1fae2e8810" providerId="ADAL" clId="{0971EBDB-3AEF-4DFE-A0BB-43B96FE0BB71}" dt="2021-08-11T16:45:33.891" v="1578" actId="478"/>
          <ac:picMkLst>
            <pc:docMk/>
            <pc:sldMk cId="2422372191" sldId="310"/>
            <ac:picMk id="3074" creationId="{059147BD-DC82-407F-8B77-5AEC87E3F7C0}"/>
          </ac:picMkLst>
        </pc:picChg>
      </pc:sldChg>
    </pc:docChg>
  </pc:docChgLst>
  <pc:docChgLst>
    <pc:chgData name="Christopher" userId="23294a86-ef48-4fc0-bbbb-ff1fae2e8810" providerId="ADAL" clId="{5F4D3AD1-67B9-4949-BCCB-AD61F61E0E3B}"/>
    <pc:docChg chg="modSld">
      <pc:chgData name="Christopher" userId="23294a86-ef48-4fc0-bbbb-ff1fae2e8810" providerId="ADAL" clId="{5F4D3AD1-67B9-4949-BCCB-AD61F61E0E3B}" dt="2022-01-28T15:05:27.728" v="12" actId="1036"/>
      <pc:docMkLst>
        <pc:docMk/>
      </pc:docMkLst>
      <pc:sldChg chg="modSp mod">
        <pc:chgData name="Christopher" userId="23294a86-ef48-4fc0-bbbb-ff1fae2e8810" providerId="ADAL" clId="{5F4D3AD1-67B9-4949-BCCB-AD61F61E0E3B}" dt="2022-01-28T15:04:03.510" v="0" actId="14100"/>
        <pc:sldMkLst>
          <pc:docMk/>
          <pc:sldMk cId="0" sldId="261"/>
        </pc:sldMkLst>
        <pc:spChg chg="mod">
          <ac:chgData name="Christopher" userId="23294a86-ef48-4fc0-bbbb-ff1fae2e8810" providerId="ADAL" clId="{5F4D3AD1-67B9-4949-BCCB-AD61F61E0E3B}" dt="2022-01-28T15:04:03.510" v="0" actId="14100"/>
          <ac:spMkLst>
            <pc:docMk/>
            <pc:sldMk cId="0" sldId="261"/>
            <ac:spMk id="154" creationId="{00000000-0000-0000-0000-000000000000}"/>
          </ac:spMkLst>
        </pc:spChg>
      </pc:sldChg>
      <pc:sldChg chg="modSp mod">
        <pc:chgData name="Christopher" userId="23294a86-ef48-4fc0-bbbb-ff1fae2e8810" providerId="ADAL" clId="{5F4D3AD1-67B9-4949-BCCB-AD61F61E0E3B}" dt="2022-01-28T15:05:27.728" v="12" actId="1036"/>
        <pc:sldMkLst>
          <pc:docMk/>
          <pc:sldMk cId="0" sldId="286"/>
        </pc:sldMkLst>
        <pc:spChg chg="mod">
          <ac:chgData name="Christopher" userId="23294a86-ef48-4fc0-bbbb-ff1fae2e8810" providerId="ADAL" clId="{5F4D3AD1-67B9-4949-BCCB-AD61F61E0E3B}" dt="2022-01-28T15:05:24.542" v="6" actId="1036"/>
          <ac:spMkLst>
            <pc:docMk/>
            <pc:sldMk cId="0" sldId="286"/>
            <ac:spMk id="786" creationId="{00000000-0000-0000-0000-000000000000}"/>
          </ac:spMkLst>
        </pc:spChg>
        <pc:spChg chg="mod">
          <ac:chgData name="Christopher" userId="23294a86-ef48-4fc0-bbbb-ff1fae2e8810" providerId="ADAL" clId="{5F4D3AD1-67B9-4949-BCCB-AD61F61E0E3B}" dt="2022-01-28T15:05:27.728" v="12" actId="1036"/>
          <ac:spMkLst>
            <pc:docMk/>
            <pc:sldMk cId="0" sldId="286"/>
            <ac:spMk id="787" creationId="{00000000-0000-0000-0000-000000000000}"/>
          </ac:spMkLst>
        </pc:spChg>
      </pc:sldChg>
    </pc:docChg>
  </pc:docChgLst>
  <pc:docChgLst>
    <pc:chgData name="Robinson, Christopher" userId="23294a86-ef48-4fc0-bbbb-ff1fae2e8810" providerId="ADAL" clId="{4B5E7D4F-7A4F-418F-9ADB-2298592D3A46}"/>
    <pc:docChg chg="custSel delSld modSld">
      <pc:chgData name="Robinson, Christopher" userId="23294a86-ef48-4fc0-bbbb-ff1fae2e8810" providerId="ADAL" clId="{4B5E7D4F-7A4F-418F-9ADB-2298592D3A46}" dt="2021-06-18T14:47:50.120" v="34"/>
      <pc:docMkLst>
        <pc:docMk/>
      </pc:docMkLst>
      <pc:sldChg chg="delCm modNotes">
        <pc:chgData name="Robinson, Christopher" userId="23294a86-ef48-4fc0-bbbb-ff1fae2e8810" providerId="ADAL" clId="{4B5E7D4F-7A4F-418F-9ADB-2298592D3A46}" dt="2021-06-18T14:47:50.120" v="34"/>
        <pc:sldMkLst>
          <pc:docMk/>
          <pc:sldMk cId="0" sldId="259"/>
        </pc:sldMkLst>
      </pc:sldChg>
      <pc:sldChg chg="delCm modNotes">
        <pc:chgData name="Robinson, Christopher" userId="23294a86-ef48-4fc0-bbbb-ff1fae2e8810" providerId="ADAL" clId="{4B5E7D4F-7A4F-418F-9ADB-2298592D3A46}" dt="2021-06-18T14:47:43.133" v="32" actId="1592"/>
        <pc:sldMkLst>
          <pc:docMk/>
          <pc:sldMk cId="0" sldId="261"/>
        </pc:sldMkLst>
      </pc:sldChg>
      <pc:sldChg chg="delSp mod delAnim">
        <pc:chgData name="Robinson, Christopher" userId="23294a86-ef48-4fc0-bbbb-ff1fae2e8810" providerId="ADAL" clId="{4B5E7D4F-7A4F-418F-9ADB-2298592D3A46}" dt="2021-06-18T14:45:32.336" v="25" actId="478"/>
        <pc:sldMkLst>
          <pc:docMk/>
          <pc:sldMk cId="0" sldId="262"/>
        </pc:sldMkLst>
        <pc:picChg chg="del">
          <ac:chgData name="Robinson, Christopher" userId="23294a86-ef48-4fc0-bbbb-ff1fae2e8810" providerId="ADAL" clId="{4B5E7D4F-7A4F-418F-9ADB-2298592D3A46}" dt="2021-06-18T14:45:32.336" v="25" actId="478"/>
          <ac:picMkLst>
            <pc:docMk/>
            <pc:sldMk cId="0" sldId="262"/>
            <ac:picMk id="179" creationId="{00000000-0000-0000-0000-000000000000}"/>
          </ac:picMkLst>
        </pc:picChg>
      </pc:sldChg>
      <pc:sldChg chg="del modTransition">
        <pc:chgData name="Robinson, Christopher" userId="23294a86-ef48-4fc0-bbbb-ff1fae2e8810" providerId="ADAL" clId="{4B5E7D4F-7A4F-418F-9ADB-2298592D3A46}" dt="2021-06-18T14:46:28.899" v="29" actId="47"/>
        <pc:sldMkLst>
          <pc:docMk/>
          <pc:sldMk cId="0" sldId="287"/>
        </pc:sldMkLst>
      </pc:sldChg>
      <pc:sldChg chg="del modTransition">
        <pc:chgData name="Robinson, Christopher" userId="23294a86-ef48-4fc0-bbbb-ff1fae2e8810" providerId="ADAL" clId="{4B5E7D4F-7A4F-418F-9ADB-2298592D3A46}" dt="2021-06-18T14:46:27.413" v="28" actId="47"/>
        <pc:sldMkLst>
          <pc:docMk/>
          <pc:sldMk cId="0" sldId="288"/>
        </pc:sldMkLst>
      </pc:sldChg>
      <pc:sldChg chg="delCm modCm modNotes">
        <pc:chgData name="Robinson, Christopher" userId="23294a86-ef48-4fc0-bbbb-ff1fae2e8810" providerId="ADAL" clId="{4B5E7D4F-7A4F-418F-9ADB-2298592D3A46}" dt="2021-06-18T14:44:31.377" v="2"/>
        <pc:sldMkLst>
          <pc:docMk/>
          <pc:sldMk cId="0" sldId="291"/>
        </pc:sldMkLst>
      </pc:sldChg>
      <pc:sldChg chg="delCm modNotes">
        <pc:chgData name="Robinson, Christopher" userId="23294a86-ef48-4fc0-bbbb-ff1fae2e8810" providerId="ADAL" clId="{4B5E7D4F-7A4F-418F-9ADB-2298592D3A46}" dt="2021-06-18T14:44:46.046" v="4"/>
        <pc:sldMkLst>
          <pc:docMk/>
          <pc:sldMk cId="0" sldId="293"/>
        </pc:sldMkLst>
      </pc:sldChg>
      <pc:sldChg chg="delSp mod">
        <pc:chgData name="Robinson, Christopher" userId="23294a86-ef48-4fc0-bbbb-ff1fae2e8810" providerId="ADAL" clId="{4B5E7D4F-7A4F-418F-9ADB-2298592D3A46}" dt="2021-06-18T14:44:57.925" v="5" actId="478"/>
        <pc:sldMkLst>
          <pc:docMk/>
          <pc:sldMk cId="0" sldId="294"/>
        </pc:sldMkLst>
        <pc:picChg chg="del">
          <ac:chgData name="Robinson, Christopher" userId="23294a86-ef48-4fc0-bbbb-ff1fae2e8810" providerId="ADAL" clId="{4B5E7D4F-7A4F-418F-9ADB-2298592D3A46}" dt="2021-06-18T14:44:57.925" v="5" actId="478"/>
          <ac:picMkLst>
            <pc:docMk/>
            <pc:sldMk cId="0" sldId="294"/>
            <ac:picMk id="870" creationId="{00000000-0000-0000-0000-000000000000}"/>
          </ac:picMkLst>
        </pc:picChg>
      </pc:sldChg>
      <pc:sldChg chg="modSp mod">
        <pc:chgData name="Robinson, Christopher" userId="23294a86-ef48-4fc0-bbbb-ff1fae2e8810" providerId="ADAL" clId="{4B5E7D4F-7A4F-418F-9ADB-2298592D3A46}" dt="2021-06-18T14:45:19.691" v="24" actId="20577"/>
        <pc:sldMkLst>
          <pc:docMk/>
          <pc:sldMk cId="0" sldId="298"/>
        </pc:sldMkLst>
        <pc:spChg chg="mod">
          <ac:chgData name="Robinson, Christopher" userId="23294a86-ef48-4fc0-bbbb-ff1fae2e8810" providerId="ADAL" clId="{4B5E7D4F-7A4F-418F-9ADB-2298592D3A46}" dt="2021-06-18T14:45:19.691" v="24" actId="20577"/>
          <ac:spMkLst>
            <pc:docMk/>
            <pc:sldMk cId="0" sldId="298"/>
            <ac:spMk id="944" creationId="{00000000-0000-0000-0000-000000000000}"/>
          </ac:spMkLst>
        </pc:spChg>
      </pc:sldChg>
    </pc:docChg>
  </pc:docChgLst>
  <pc:docChgLst>
    <pc:chgData name="Robinson, Christopher" userId="23294a86-ef48-4fc0-bbbb-ff1fae2e8810" providerId="ADAL" clId="{37718DBF-5434-4CDF-93C7-DAA41ABEE859}"/>
    <pc:docChg chg="undo custSel addSld delSld modSld sldOrd">
      <pc:chgData name="Robinson, Christopher" userId="23294a86-ef48-4fc0-bbbb-ff1fae2e8810" providerId="ADAL" clId="{37718DBF-5434-4CDF-93C7-DAA41ABEE859}" dt="2021-09-23T15:21:43.982" v="3226" actId="20577"/>
      <pc:docMkLst>
        <pc:docMk/>
      </pc:docMkLst>
      <pc:sldChg chg="modSp mod modAnim">
        <pc:chgData name="Robinson, Christopher" userId="23294a86-ef48-4fc0-bbbb-ff1fae2e8810" providerId="ADAL" clId="{37718DBF-5434-4CDF-93C7-DAA41ABEE859}" dt="2021-09-15T17:45:25.264" v="1062"/>
        <pc:sldMkLst>
          <pc:docMk/>
          <pc:sldMk cId="0" sldId="256"/>
        </pc:sldMkLst>
        <pc:spChg chg="mod">
          <ac:chgData name="Robinson, Christopher" userId="23294a86-ef48-4fc0-bbbb-ff1fae2e8810" providerId="ADAL" clId="{37718DBF-5434-4CDF-93C7-DAA41ABEE859}" dt="2021-09-15T17:44:16.223" v="1057" actId="1076"/>
          <ac:spMkLst>
            <pc:docMk/>
            <pc:sldMk cId="0" sldId="256"/>
            <ac:spMk id="97" creationId="{00000000-0000-0000-0000-000000000000}"/>
          </ac:spMkLst>
        </pc:spChg>
      </pc:sldChg>
      <pc:sldChg chg="modAnim">
        <pc:chgData name="Robinson, Christopher" userId="23294a86-ef48-4fc0-bbbb-ff1fae2e8810" providerId="ADAL" clId="{37718DBF-5434-4CDF-93C7-DAA41ABEE859}" dt="2021-09-23T15:09:59.505" v="3036"/>
        <pc:sldMkLst>
          <pc:docMk/>
          <pc:sldMk cId="0" sldId="257"/>
        </pc:sldMkLst>
      </pc:sldChg>
      <pc:sldChg chg="addSp modSp mod modNotes">
        <pc:chgData name="Robinson, Christopher" userId="23294a86-ef48-4fc0-bbbb-ff1fae2e8810" providerId="ADAL" clId="{37718DBF-5434-4CDF-93C7-DAA41ABEE859}" dt="2021-09-23T15:10:49.884" v="3048" actId="1076"/>
        <pc:sldMkLst>
          <pc:docMk/>
          <pc:sldMk cId="0" sldId="258"/>
        </pc:sldMkLst>
        <pc:spChg chg="add mod">
          <ac:chgData name="Robinson, Christopher" userId="23294a86-ef48-4fc0-bbbb-ff1fae2e8810" providerId="ADAL" clId="{37718DBF-5434-4CDF-93C7-DAA41ABEE859}" dt="2021-09-23T15:10:49.884" v="3048" actId="1076"/>
          <ac:spMkLst>
            <pc:docMk/>
            <pc:sldMk cId="0" sldId="258"/>
            <ac:spMk id="2" creationId="{07F2BE12-8DA5-4586-BA46-D26B7B5CABCC}"/>
          </ac:spMkLst>
        </pc:spChg>
      </pc:sldChg>
      <pc:sldChg chg="del">
        <pc:chgData name="Robinson, Christopher" userId="23294a86-ef48-4fc0-bbbb-ff1fae2e8810" providerId="ADAL" clId="{37718DBF-5434-4CDF-93C7-DAA41ABEE859}" dt="2021-09-15T13:35:41.340" v="0" actId="47"/>
        <pc:sldMkLst>
          <pc:docMk/>
          <pc:sldMk cId="0" sldId="260"/>
        </pc:sldMkLst>
      </pc:sldChg>
      <pc:sldChg chg="modSp mod">
        <pc:chgData name="Robinson, Christopher" userId="23294a86-ef48-4fc0-bbbb-ff1fae2e8810" providerId="ADAL" clId="{37718DBF-5434-4CDF-93C7-DAA41ABEE859}" dt="2021-09-15T13:36:05.791" v="33" actId="20577"/>
        <pc:sldMkLst>
          <pc:docMk/>
          <pc:sldMk cId="0" sldId="261"/>
        </pc:sldMkLst>
        <pc:spChg chg="mod">
          <ac:chgData name="Robinson, Christopher" userId="23294a86-ef48-4fc0-bbbb-ff1fae2e8810" providerId="ADAL" clId="{37718DBF-5434-4CDF-93C7-DAA41ABEE859}" dt="2021-09-15T13:36:05.791" v="33" actId="20577"/>
          <ac:spMkLst>
            <pc:docMk/>
            <pc:sldMk cId="0" sldId="261"/>
            <ac:spMk id="153" creationId="{00000000-0000-0000-0000-000000000000}"/>
          </ac:spMkLst>
        </pc:spChg>
      </pc:sldChg>
      <pc:sldChg chg="del">
        <pc:chgData name="Robinson, Christopher" userId="23294a86-ef48-4fc0-bbbb-ff1fae2e8810" providerId="ADAL" clId="{37718DBF-5434-4CDF-93C7-DAA41ABEE859}" dt="2021-09-15T13:36:29.054" v="34" actId="47"/>
        <pc:sldMkLst>
          <pc:docMk/>
          <pc:sldMk cId="0" sldId="262"/>
        </pc:sldMkLst>
      </pc:sldChg>
      <pc:sldChg chg="modSp mod">
        <pc:chgData name="Robinson, Christopher" userId="23294a86-ef48-4fc0-bbbb-ff1fae2e8810" providerId="ADAL" clId="{37718DBF-5434-4CDF-93C7-DAA41ABEE859}" dt="2021-09-15T14:41:16.392" v="40" actId="20577"/>
        <pc:sldMkLst>
          <pc:docMk/>
          <pc:sldMk cId="0" sldId="267"/>
        </pc:sldMkLst>
        <pc:graphicFrameChg chg="modGraphic">
          <ac:chgData name="Robinson, Christopher" userId="23294a86-ef48-4fc0-bbbb-ff1fae2e8810" providerId="ADAL" clId="{37718DBF-5434-4CDF-93C7-DAA41ABEE859}" dt="2021-09-15T14:41:16.392" v="40" actId="20577"/>
          <ac:graphicFrameMkLst>
            <pc:docMk/>
            <pc:sldMk cId="0" sldId="267"/>
            <ac:graphicFrameMk id="225" creationId="{00000000-0000-0000-0000-000000000000}"/>
          </ac:graphicFrameMkLst>
        </pc:graphicFrameChg>
        <pc:graphicFrameChg chg="modGraphic">
          <ac:chgData name="Robinson, Christopher" userId="23294a86-ef48-4fc0-bbbb-ff1fae2e8810" providerId="ADAL" clId="{37718DBF-5434-4CDF-93C7-DAA41ABEE859}" dt="2021-09-15T14:41:02.166" v="38" actId="20577"/>
          <ac:graphicFrameMkLst>
            <pc:docMk/>
            <pc:sldMk cId="0" sldId="267"/>
            <ac:graphicFrameMk id="230" creationId="{00000000-0000-0000-0000-000000000000}"/>
          </ac:graphicFrameMkLst>
        </pc:graphicFrameChg>
      </pc:sldChg>
      <pc:sldChg chg="mod ord modShow">
        <pc:chgData name="Robinson, Christopher" userId="23294a86-ef48-4fc0-bbbb-ff1fae2e8810" providerId="ADAL" clId="{37718DBF-5434-4CDF-93C7-DAA41ABEE859}" dt="2021-09-15T18:33:56.425" v="1818"/>
        <pc:sldMkLst>
          <pc:docMk/>
          <pc:sldMk cId="0" sldId="277"/>
        </pc:sldMkLst>
      </pc:sldChg>
      <pc:sldChg chg="modSp mod">
        <pc:chgData name="Robinson, Christopher" userId="23294a86-ef48-4fc0-bbbb-ff1fae2e8810" providerId="ADAL" clId="{37718DBF-5434-4CDF-93C7-DAA41ABEE859}" dt="2021-09-15T17:57:57.450" v="1271" actId="20577"/>
        <pc:sldMkLst>
          <pc:docMk/>
          <pc:sldMk cId="0" sldId="278"/>
        </pc:sldMkLst>
        <pc:spChg chg="mod">
          <ac:chgData name="Robinson, Christopher" userId="23294a86-ef48-4fc0-bbbb-ff1fae2e8810" providerId="ADAL" clId="{37718DBF-5434-4CDF-93C7-DAA41ABEE859}" dt="2021-09-15T17:57:57.450" v="1271" actId="20577"/>
          <ac:spMkLst>
            <pc:docMk/>
            <pc:sldMk cId="0" sldId="278"/>
            <ac:spMk id="615" creationId="{00000000-0000-0000-0000-000000000000}"/>
          </ac:spMkLst>
        </pc:spChg>
      </pc:sldChg>
      <pc:sldChg chg="ord modNotes">
        <pc:chgData name="Robinson, Christopher" userId="23294a86-ef48-4fc0-bbbb-ff1fae2e8810" providerId="ADAL" clId="{37718DBF-5434-4CDF-93C7-DAA41ABEE859}" dt="2021-09-15T18:33:46.785" v="1816"/>
        <pc:sldMkLst>
          <pc:docMk/>
          <pc:sldMk cId="0" sldId="279"/>
        </pc:sldMkLst>
      </pc:sldChg>
      <pc:sldChg chg="delSp modSp mod">
        <pc:chgData name="Robinson, Christopher" userId="23294a86-ef48-4fc0-bbbb-ff1fae2e8810" providerId="ADAL" clId="{37718DBF-5434-4CDF-93C7-DAA41ABEE859}" dt="2021-09-15T17:59:13.754" v="1281" actId="20577"/>
        <pc:sldMkLst>
          <pc:docMk/>
          <pc:sldMk cId="0" sldId="280"/>
        </pc:sldMkLst>
        <pc:spChg chg="mod">
          <ac:chgData name="Robinson, Christopher" userId="23294a86-ef48-4fc0-bbbb-ff1fae2e8810" providerId="ADAL" clId="{37718DBF-5434-4CDF-93C7-DAA41ABEE859}" dt="2021-09-15T17:58:58.554" v="1272" actId="20577"/>
          <ac:spMkLst>
            <pc:docMk/>
            <pc:sldMk cId="0" sldId="280"/>
            <ac:spMk id="630" creationId="{00000000-0000-0000-0000-000000000000}"/>
          </ac:spMkLst>
        </pc:spChg>
        <pc:spChg chg="mod">
          <ac:chgData name="Robinson, Christopher" userId="23294a86-ef48-4fc0-bbbb-ff1fae2e8810" providerId="ADAL" clId="{37718DBF-5434-4CDF-93C7-DAA41ABEE859}" dt="2021-09-15T17:59:13.754" v="1281" actId="20577"/>
          <ac:spMkLst>
            <pc:docMk/>
            <pc:sldMk cId="0" sldId="280"/>
            <ac:spMk id="633" creationId="{00000000-0000-0000-0000-000000000000}"/>
          </ac:spMkLst>
        </pc:spChg>
        <pc:spChg chg="del">
          <ac:chgData name="Robinson, Christopher" userId="23294a86-ef48-4fc0-bbbb-ff1fae2e8810" providerId="ADAL" clId="{37718DBF-5434-4CDF-93C7-DAA41ABEE859}" dt="2021-09-15T17:59:05.739" v="1273" actId="478"/>
          <ac:spMkLst>
            <pc:docMk/>
            <pc:sldMk cId="0" sldId="280"/>
            <ac:spMk id="653" creationId="{00000000-0000-0000-0000-000000000000}"/>
          </ac:spMkLst>
        </pc:spChg>
      </pc:sldChg>
      <pc:sldChg chg="modSp mod ord modAnim modNotes">
        <pc:chgData name="Robinson, Christopher" userId="23294a86-ef48-4fc0-bbbb-ff1fae2e8810" providerId="ADAL" clId="{37718DBF-5434-4CDF-93C7-DAA41ABEE859}" dt="2021-09-23T15:13:11.197" v="3053"/>
        <pc:sldMkLst>
          <pc:docMk/>
          <pc:sldMk cId="0" sldId="286"/>
        </pc:sldMkLst>
        <pc:spChg chg="mod">
          <ac:chgData name="Robinson, Christopher" userId="23294a86-ef48-4fc0-bbbb-ff1fae2e8810" providerId="ADAL" clId="{37718DBF-5434-4CDF-93C7-DAA41ABEE859}" dt="2021-09-15T14:46:03.790" v="73" actId="20577"/>
          <ac:spMkLst>
            <pc:docMk/>
            <pc:sldMk cId="0" sldId="286"/>
            <ac:spMk id="786" creationId="{00000000-0000-0000-0000-000000000000}"/>
          </ac:spMkLst>
        </pc:spChg>
      </pc:sldChg>
      <pc:sldChg chg="modSp mod">
        <pc:chgData name="Robinson, Christopher" userId="23294a86-ef48-4fc0-bbbb-ff1fae2e8810" providerId="ADAL" clId="{37718DBF-5434-4CDF-93C7-DAA41ABEE859}" dt="2021-09-22T13:03:33.500" v="2446" actId="20577"/>
        <pc:sldMkLst>
          <pc:docMk/>
          <pc:sldMk cId="0" sldId="291"/>
        </pc:sldMkLst>
        <pc:spChg chg="mod">
          <ac:chgData name="Robinson, Christopher" userId="23294a86-ef48-4fc0-bbbb-ff1fae2e8810" providerId="ADAL" clId="{37718DBF-5434-4CDF-93C7-DAA41ABEE859}" dt="2021-09-22T13:03:33.500" v="2446" actId="20577"/>
          <ac:spMkLst>
            <pc:docMk/>
            <pc:sldMk cId="0" sldId="291"/>
            <ac:spMk id="833" creationId="{00000000-0000-0000-0000-000000000000}"/>
          </ac:spMkLst>
        </pc:spChg>
        <pc:spChg chg="mod">
          <ac:chgData name="Robinson, Christopher" userId="23294a86-ef48-4fc0-bbbb-ff1fae2e8810" providerId="ADAL" clId="{37718DBF-5434-4CDF-93C7-DAA41ABEE859}" dt="2021-09-22T13:02:31.945" v="2395" actId="14100"/>
          <ac:spMkLst>
            <pc:docMk/>
            <pc:sldMk cId="0" sldId="291"/>
            <ac:spMk id="835" creationId="{00000000-0000-0000-0000-000000000000}"/>
          </ac:spMkLst>
        </pc:spChg>
      </pc:sldChg>
      <pc:sldChg chg="modSp add del mod ord modShow">
        <pc:chgData name="Robinson, Christopher" userId="23294a86-ef48-4fc0-bbbb-ff1fae2e8810" providerId="ADAL" clId="{37718DBF-5434-4CDF-93C7-DAA41ABEE859}" dt="2021-09-15T18:33:28.490" v="1814"/>
        <pc:sldMkLst>
          <pc:docMk/>
          <pc:sldMk cId="0" sldId="294"/>
        </pc:sldMkLst>
        <pc:spChg chg="mod">
          <ac:chgData name="Robinson, Christopher" userId="23294a86-ef48-4fc0-bbbb-ff1fae2e8810" providerId="ADAL" clId="{37718DBF-5434-4CDF-93C7-DAA41ABEE859}" dt="2021-09-15T18:07:43.744" v="1355" actId="207"/>
          <ac:spMkLst>
            <pc:docMk/>
            <pc:sldMk cId="0" sldId="294"/>
            <ac:spMk id="868" creationId="{00000000-0000-0000-0000-000000000000}"/>
          </ac:spMkLst>
        </pc:spChg>
      </pc:sldChg>
      <pc:sldChg chg="modSp mod">
        <pc:chgData name="Robinson, Christopher" userId="23294a86-ef48-4fc0-bbbb-ff1fae2e8810" providerId="ADAL" clId="{37718DBF-5434-4CDF-93C7-DAA41ABEE859}" dt="2021-09-22T13:04:22.431" v="2450" actId="20577"/>
        <pc:sldMkLst>
          <pc:docMk/>
          <pc:sldMk cId="0" sldId="296"/>
        </pc:sldMkLst>
        <pc:spChg chg="mod">
          <ac:chgData name="Robinson, Christopher" userId="23294a86-ef48-4fc0-bbbb-ff1fae2e8810" providerId="ADAL" clId="{37718DBF-5434-4CDF-93C7-DAA41ABEE859}" dt="2021-09-22T13:04:22.431" v="2450" actId="20577"/>
          <ac:spMkLst>
            <pc:docMk/>
            <pc:sldMk cId="0" sldId="296"/>
            <ac:spMk id="924" creationId="{00000000-0000-0000-0000-000000000000}"/>
          </ac:spMkLst>
        </pc:spChg>
      </pc:sldChg>
      <pc:sldChg chg="ord modNotes">
        <pc:chgData name="Robinson, Christopher" userId="23294a86-ef48-4fc0-bbbb-ff1fae2e8810" providerId="ADAL" clId="{37718DBF-5434-4CDF-93C7-DAA41ABEE859}" dt="2021-09-22T13:04:43.109" v="2452"/>
        <pc:sldMkLst>
          <pc:docMk/>
          <pc:sldMk cId="0" sldId="297"/>
        </pc:sldMkLst>
      </pc:sldChg>
      <pc:sldChg chg="addSp modSp mod">
        <pc:chgData name="Robinson, Christopher" userId="23294a86-ef48-4fc0-bbbb-ff1fae2e8810" providerId="ADAL" clId="{37718DBF-5434-4CDF-93C7-DAA41ABEE859}" dt="2021-09-23T15:06:48.642" v="3033" actId="1076"/>
        <pc:sldMkLst>
          <pc:docMk/>
          <pc:sldMk cId="0" sldId="298"/>
        </pc:sldMkLst>
        <pc:spChg chg="mod">
          <ac:chgData name="Robinson, Christopher" userId="23294a86-ef48-4fc0-bbbb-ff1fae2e8810" providerId="ADAL" clId="{37718DBF-5434-4CDF-93C7-DAA41ABEE859}" dt="2021-09-23T15:04:23.336" v="3017" actId="20577"/>
          <ac:spMkLst>
            <pc:docMk/>
            <pc:sldMk cId="0" sldId="298"/>
            <ac:spMk id="944" creationId="{00000000-0000-0000-0000-000000000000}"/>
          </ac:spMkLst>
        </pc:spChg>
        <pc:spChg chg="mod">
          <ac:chgData name="Robinson, Christopher" userId="23294a86-ef48-4fc0-bbbb-ff1fae2e8810" providerId="ADAL" clId="{37718DBF-5434-4CDF-93C7-DAA41ABEE859}" dt="2021-09-23T15:02:55.863" v="3014" actId="113"/>
          <ac:spMkLst>
            <pc:docMk/>
            <pc:sldMk cId="0" sldId="298"/>
            <ac:spMk id="947" creationId="{00000000-0000-0000-0000-000000000000}"/>
          </ac:spMkLst>
        </pc:spChg>
        <pc:picChg chg="add mod">
          <ac:chgData name="Robinson, Christopher" userId="23294a86-ef48-4fc0-bbbb-ff1fae2e8810" providerId="ADAL" clId="{37718DBF-5434-4CDF-93C7-DAA41ABEE859}" dt="2021-09-23T15:06:38.831" v="3030" actId="1076"/>
          <ac:picMkLst>
            <pc:docMk/>
            <pc:sldMk cId="0" sldId="298"/>
            <ac:picMk id="3" creationId="{A123BA2D-B24D-420D-A834-AF0BA0538E6F}"/>
          </ac:picMkLst>
        </pc:picChg>
        <pc:picChg chg="add mod">
          <ac:chgData name="Robinson, Christopher" userId="23294a86-ef48-4fc0-bbbb-ff1fae2e8810" providerId="ADAL" clId="{37718DBF-5434-4CDF-93C7-DAA41ABEE859}" dt="2021-09-23T15:06:48.642" v="3033" actId="1076"/>
          <ac:picMkLst>
            <pc:docMk/>
            <pc:sldMk cId="0" sldId="298"/>
            <ac:picMk id="2050" creationId="{F985CA03-4298-41A2-9568-28C66E51FE89}"/>
          </ac:picMkLst>
        </pc:picChg>
        <pc:picChg chg="add mod">
          <ac:chgData name="Robinson, Christopher" userId="23294a86-ef48-4fc0-bbbb-ff1fae2e8810" providerId="ADAL" clId="{37718DBF-5434-4CDF-93C7-DAA41ABEE859}" dt="2021-09-23T15:06:45.337" v="3032" actId="1076"/>
          <ac:picMkLst>
            <pc:docMk/>
            <pc:sldMk cId="0" sldId="298"/>
            <ac:picMk id="2052" creationId="{E2D872EE-E5C9-4C5E-9906-B02B472A2788}"/>
          </ac:picMkLst>
        </pc:picChg>
      </pc:sldChg>
      <pc:sldChg chg="modSp mod ord">
        <pc:chgData name="Robinson, Christopher" userId="23294a86-ef48-4fc0-bbbb-ff1fae2e8810" providerId="ADAL" clId="{37718DBF-5434-4CDF-93C7-DAA41ABEE859}" dt="2021-09-15T18:32:10.708" v="1811" actId="1076"/>
        <pc:sldMkLst>
          <pc:docMk/>
          <pc:sldMk cId="0" sldId="299"/>
        </pc:sldMkLst>
        <pc:spChg chg="mod">
          <ac:chgData name="Robinson, Christopher" userId="23294a86-ef48-4fc0-bbbb-ff1fae2e8810" providerId="ADAL" clId="{37718DBF-5434-4CDF-93C7-DAA41ABEE859}" dt="2021-09-15T18:32:10.708" v="1811" actId="1076"/>
          <ac:spMkLst>
            <pc:docMk/>
            <pc:sldMk cId="0" sldId="299"/>
            <ac:spMk id="953" creationId="{00000000-0000-0000-0000-000000000000}"/>
          </ac:spMkLst>
        </pc:spChg>
      </pc:sldChg>
      <pc:sldChg chg="addSp modSp mod">
        <pc:chgData name="Robinson, Christopher" userId="23294a86-ef48-4fc0-bbbb-ff1fae2e8810" providerId="ADAL" clId="{37718DBF-5434-4CDF-93C7-DAA41ABEE859}" dt="2021-09-22T12:45:32.528" v="1878" actId="207"/>
        <pc:sldMkLst>
          <pc:docMk/>
          <pc:sldMk cId="1458818864" sldId="300"/>
        </pc:sldMkLst>
        <pc:spChg chg="mod">
          <ac:chgData name="Robinson, Christopher" userId="23294a86-ef48-4fc0-bbbb-ff1fae2e8810" providerId="ADAL" clId="{37718DBF-5434-4CDF-93C7-DAA41ABEE859}" dt="2021-09-22T12:45:32.528" v="1878" actId="207"/>
          <ac:spMkLst>
            <pc:docMk/>
            <pc:sldMk cId="1458818864" sldId="300"/>
            <ac:spMk id="2" creationId="{91589940-1C69-48F2-B116-4620C43C70CA}"/>
          </ac:spMkLst>
        </pc:spChg>
        <pc:spChg chg="add mod">
          <ac:chgData name="Robinson, Christopher" userId="23294a86-ef48-4fc0-bbbb-ff1fae2e8810" providerId="ADAL" clId="{37718DBF-5434-4CDF-93C7-DAA41ABEE859}" dt="2021-09-15T18:34:22.881" v="1826" actId="6549"/>
          <ac:spMkLst>
            <pc:docMk/>
            <pc:sldMk cId="1458818864" sldId="300"/>
            <ac:spMk id="4" creationId="{35FB2CB7-5B07-47DB-A986-C358FEC86AFA}"/>
          </ac:spMkLst>
        </pc:spChg>
        <pc:picChg chg="add mod">
          <ac:chgData name="Robinson, Christopher" userId="23294a86-ef48-4fc0-bbbb-ff1fae2e8810" providerId="ADAL" clId="{37718DBF-5434-4CDF-93C7-DAA41ABEE859}" dt="2021-09-15T18:28:26.371" v="1647" actId="14100"/>
          <ac:picMkLst>
            <pc:docMk/>
            <pc:sldMk cId="1458818864" sldId="300"/>
            <ac:picMk id="3" creationId="{CABEF3CD-9008-40E3-B439-FF1A158D17C8}"/>
          </ac:picMkLst>
        </pc:picChg>
      </pc:sldChg>
      <pc:sldChg chg="addSp modSp mod modAnim modNotesTx">
        <pc:chgData name="Robinson, Christopher" userId="23294a86-ef48-4fc0-bbbb-ff1fae2e8810" providerId="ADAL" clId="{37718DBF-5434-4CDF-93C7-DAA41ABEE859}" dt="2021-09-23T14:59:04.205" v="2853" actId="20577"/>
        <pc:sldMkLst>
          <pc:docMk/>
          <pc:sldMk cId="1370249993" sldId="301"/>
        </pc:sldMkLst>
        <pc:spChg chg="mod">
          <ac:chgData name="Robinson, Christopher" userId="23294a86-ef48-4fc0-bbbb-ff1fae2e8810" providerId="ADAL" clId="{37718DBF-5434-4CDF-93C7-DAA41ABEE859}" dt="2021-09-23T14:47:35.831" v="2463" actId="207"/>
          <ac:spMkLst>
            <pc:docMk/>
            <pc:sldMk cId="1370249993" sldId="301"/>
            <ac:spMk id="2" creationId="{3B914BE9-347C-4A07-9FE6-4E87E138DA52}"/>
          </ac:spMkLst>
        </pc:spChg>
        <pc:spChg chg="mod">
          <ac:chgData name="Robinson, Christopher" userId="23294a86-ef48-4fc0-bbbb-ff1fae2e8810" providerId="ADAL" clId="{37718DBF-5434-4CDF-93C7-DAA41ABEE859}" dt="2021-09-23T14:54:16.229" v="2608" actId="1076"/>
          <ac:spMkLst>
            <pc:docMk/>
            <pc:sldMk cId="1370249993" sldId="301"/>
            <ac:spMk id="3" creationId="{1A088E73-65AF-40EE-9771-6BB75F9DAC43}"/>
          </ac:spMkLst>
        </pc:spChg>
        <pc:spChg chg="mod">
          <ac:chgData name="Robinson, Christopher" userId="23294a86-ef48-4fc0-bbbb-ff1fae2e8810" providerId="ADAL" clId="{37718DBF-5434-4CDF-93C7-DAA41ABEE859}" dt="2021-09-23T14:54:16.229" v="2608" actId="1076"/>
          <ac:spMkLst>
            <pc:docMk/>
            <pc:sldMk cId="1370249993" sldId="301"/>
            <ac:spMk id="4" creationId="{CB256760-64AE-4470-9C80-9EEAB8766DA8}"/>
          </ac:spMkLst>
        </pc:spChg>
        <pc:spChg chg="mod">
          <ac:chgData name="Robinson, Christopher" userId="23294a86-ef48-4fc0-bbbb-ff1fae2e8810" providerId="ADAL" clId="{37718DBF-5434-4CDF-93C7-DAA41ABEE859}" dt="2021-09-23T14:55:57.887" v="2614" actId="1076"/>
          <ac:spMkLst>
            <pc:docMk/>
            <pc:sldMk cId="1370249993" sldId="301"/>
            <ac:spMk id="5" creationId="{10159239-182B-45A0-BB63-96790B1A29C1}"/>
          </ac:spMkLst>
        </pc:spChg>
        <pc:spChg chg="mod">
          <ac:chgData name="Robinson, Christopher" userId="23294a86-ef48-4fc0-bbbb-ff1fae2e8810" providerId="ADAL" clId="{37718DBF-5434-4CDF-93C7-DAA41ABEE859}" dt="2021-09-23T14:55:57.887" v="2614" actId="1076"/>
          <ac:spMkLst>
            <pc:docMk/>
            <pc:sldMk cId="1370249993" sldId="301"/>
            <ac:spMk id="7" creationId="{C3299B40-F404-4CD0-AB32-9DC5C0EBC621}"/>
          </ac:spMkLst>
        </pc:spChg>
        <pc:spChg chg="mod">
          <ac:chgData name="Robinson, Christopher" userId="23294a86-ef48-4fc0-bbbb-ff1fae2e8810" providerId="ADAL" clId="{37718DBF-5434-4CDF-93C7-DAA41ABEE859}" dt="2021-09-23T14:54:16.229" v="2608" actId="1076"/>
          <ac:spMkLst>
            <pc:docMk/>
            <pc:sldMk cId="1370249993" sldId="301"/>
            <ac:spMk id="8" creationId="{ECD828EA-A4D2-428A-8639-6AF9B1FD23BB}"/>
          </ac:spMkLst>
        </pc:spChg>
        <pc:spChg chg="mod">
          <ac:chgData name="Robinson, Christopher" userId="23294a86-ef48-4fc0-bbbb-ff1fae2e8810" providerId="ADAL" clId="{37718DBF-5434-4CDF-93C7-DAA41ABEE859}" dt="2021-09-23T14:55:57.887" v="2614" actId="1076"/>
          <ac:spMkLst>
            <pc:docMk/>
            <pc:sldMk cId="1370249993" sldId="301"/>
            <ac:spMk id="9" creationId="{A7A76033-C714-487A-AE33-360D6CD691CF}"/>
          </ac:spMkLst>
        </pc:spChg>
        <pc:spChg chg="mod">
          <ac:chgData name="Robinson, Christopher" userId="23294a86-ef48-4fc0-bbbb-ff1fae2e8810" providerId="ADAL" clId="{37718DBF-5434-4CDF-93C7-DAA41ABEE859}" dt="2021-09-23T14:55:57.887" v="2614" actId="1076"/>
          <ac:spMkLst>
            <pc:docMk/>
            <pc:sldMk cId="1370249993" sldId="301"/>
            <ac:spMk id="10" creationId="{F0BBE0CF-F1F3-4FBE-8C38-B9509AB38BA8}"/>
          </ac:spMkLst>
        </pc:spChg>
        <pc:spChg chg="mod">
          <ac:chgData name="Robinson, Christopher" userId="23294a86-ef48-4fc0-bbbb-ff1fae2e8810" providerId="ADAL" clId="{37718DBF-5434-4CDF-93C7-DAA41ABEE859}" dt="2021-09-23T14:55:57.887" v="2614" actId="1076"/>
          <ac:spMkLst>
            <pc:docMk/>
            <pc:sldMk cId="1370249993" sldId="301"/>
            <ac:spMk id="15" creationId="{6EC56928-15C5-49D5-91EC-0EBD3032DBF1}"/>
          </ac:spMkLst>
        </pc:spChg>
        <pc:spChg chg="mod">
          <ac:chgData name="Robinson, Christopher" userId="23294a86-ef48-4fc0-bbbb-ff1fae2e8810" providerId="ADAL" clId="{37718DBF-5434-4CDF-93C7-DAA41ABEE859}" dt="2021-09-23T14:55:57.887" v="2614" actId="1076"/>
          <ac:spMkLst>
            <pc:docMk/>
            <pc:sldMk cId="1370249993" sldId="301"/>
            <ac:spMk id="16" creationId="{FDDFD04B-1A53-4F81-8376-D0B60DC7D744}"/>
          </ac:spMkLst>
        </pc:spChg>
        <pc:spChg chg="mod">
          <ac:chgData name="Robinson, Christopher" userId="23294a86-ef48-4fc0-bbbb-ff1fae2e8810" providerId="ADAL" clId="{37718DBF-5434-4CDF-93C7-DAA41ABEE859}" dt="2021-09-23T14:54:16.229" v="2608" actId="1076"/>
          <ac:spMkLst>
            <pc:docMk/>
            <pc:sldMk cId="1370249993" sldId="301"/>
            <ac:spMk id="17" creationId="{A45F34E3-E02A-4FF6-969D-C8439113BBAF}"/>
          </ac:spMkLst>
        </pc:spChg>
        <pc:spChg chg="mod">
          <ac:chgData name="Robinson, Christopher" userId="23294a86-ef48-4fc0-bbbb-ff1fae2e8810" providerId="ADAL" clId="{37718DBF-5434-4CDF-93C7-DAA41ABEE859}" dt="2021-09-23T14:54:16.229" v="2608" actId="1076"/>
          <ac:spMkLst>
            <pc:docMk/>
            <pc:sldMk cId="1370249993" sldId="301"/>
            <ac:spMk id="18" creationId="{6A9D7E2C-CC7B-4C00-BEB2-BFC44619E112}"/>
          </ac:spMkLst>
        </pc:spChg>
        <pc:spChg chg="mod">
          <ac:chgData name="Robinson, Christopher" userId="23294a86-ef48-4fc0-bbbb-ff1fae2e8810" providerId="ADAL" clId="{37718DBF-5434-4CDF-93C7-DAA41ABEE859}" dt="2021-09-23T14:55:57.887" v="2614" actId="1076"/>
          <ac:spMkLst>
            <pc:docMk/>
            <pc:sldMk cId="1370249993" sldId="301"/>
            <ac:spMk id="19" creationId="{EA3D5DC0-BA13-4CE2-918D-F28BD7DD79E3}"/>
          </ac:spMkLst>
        </pc:spChg>
        <pc:spChg chg="mod">
          <ac:chgData name="Robinson, Christopher" userId="23294a86-ef48-4fc0-bbbb-ff1fae2e8810" providerId="ADAL" clId="{37718DBF-5434-4CDF-93C7-DAA41ABEE859}" dt="2021-09-23T14:55:57.887" v="2614" actId="1076"/>
          <ac:spMkLst>
            <pc:docMk/>
            <pc:sldMk cId="1370249993" sldId="301"/>
            <ac:spMk id="20" creationId="{BD76FBCE-7E11-4EC7-AE43-36BA204C35F0}"/>
          </ac:spMkLst>
        </pc:spChg>
        <pc:spChg chg="mod">
          <ac:chgData name="Robinson, Christopher" userId="23294a86-ef48-4fc0-bbbb-ff1fae2e8810" providerId="ADAL" clId="{37718DBF-5434-4CDF-93C7-DAA41ABEE859}" dt="2021-09-23T14:55:57.887" v="2614" actId="1076"/>
          <ac:spMkLst>
            <pc:docMk/>
            <pc:sldMk cId="1370249993" sldId="301"/>
            <ac:spMk id="21" creationId="{C8CB1CD6-8E99-48E9-B550-B1018F73EC62}"/>
          </ac:spMkLst>
        </pc:spChg>
        <pc:spChg chg="mod">
          <ac:chgData name="Robinson, Christopher" userId="23294a86-ef48-4fc0-bbbb-ff1fae2e8810" providerId="ADAL" clId="{37718DBF-5434-4CDF-93C7-DAA41ABEE859}" dt="2021-09-23T14:55:57.887" v="2614" actId="1076"/>
          <ac:spMkLst>
            <pc:docMk/>
            <pc:sldMk cId="1370249993" sldId="301"/>
            <ac:spMk id="25" creationId="{DFE74570-3F10-4443-BE47-0178C8298CA5}"/>
          </ac:spMkLst>
        </pc:spChg>
        <pc:spChg chg="mod">
          <ac:chgData name="Robinson, Christopher" userId="23294a86-ef48-4fc0-bbbb-ff1fae2e8810" providerId="ADAL" clId="{37718DBF-5434-4CDF-93C7-DAA41ABEE859}" dt="2021-09-23T14:55:57.887" v="2614" actId="1076"/>
          <ac:spMkLst>
            <pc:docMk/>
            <pc:sldMk cId="1370249993" sldId="301"/>
            <ac:spMk id="26" creationId="{3AB78E29-88FF-4E7D-8E53-B7CA0305C507}"/>
          </ac:spMkLst>
        </pc:spChg>
        <pc:spChg chg="add mod">
          <ac:chgData name="Robinson, Christopher" userId="23294a86-ef48-4fc0-bbbb-ff1fae2e8810" providerId="ADAL" clId="{37718DBF-5434-4CDF-93C7-DAA41ABEE859}" dt="2021-09-23T14:58:03.475" v="2839" actId="20577"/>
          <ac:spMkLst>
            <pc:docMk/>
            <pc:sldMk cId="1370249993" sldId="301"/>
            <ac:spMk id="27" creationId="{7562A485-821A-4043-9164-A89F616325A7}"/>
          </ac:spMkLst>
        </pc:spChg>
        <pc:picChg chg="mod">
          <ac:chgData name="Robinson, Christopher" userId="23294a86-ef48-4fc0-bbbb-ff1fae2e8810" providerId="ADAL" clId="{37718DBF-5434-4CDF-93C7-DAA41ABEE859}" dt="2021-09-23T14:55:57.887" v="2614" actId="1076"/>
          <ac:picMkLst>
            <pc:docMk/>
            <pc:sldMk cId="1370249993" sldId="301"/>
            <ac:picMk id="11" creationId="{B721A5B4-FD38-46AD-9521-5D126AAF7476}"/>
          </ac:picMkLst>
        </pc:picChg>
        <pc:picChg chg="mod">
          <ac:chgData name="Robinson, Christopher" userId="23294a86-ef48-4fc0-bbbb-ff1fae2e8810" providerId="ADAL" clId="{37718DBF-5434-4CDF-93C7-DAA41ABEE859}" dt="2021-09-23T14:55:57.887" v="2614" actId="1076"/>
          <ac:picMkLst>
            <pc:docMk/>
            <pc:sldMk cId="1370249993" sldId="301"/>
            <ac:picMk id="12" creationId="{E26F5EC3-9F07-4D7B-8330-164547CA307A}"/>
          </ac:picMkLst>
        </pc:picChg>
        <pc:picChg chg="mod">
          <ac:chgData name="Robinson, Christopher" userId="23294a86-ef48-4fc0-bbbb-ff1fae2e8810" providerId="ADAL" clId="{37718DBF-5434-4CDF-93C7-DAA41ABEE859}" dt="2021-09-23T14:55:57.887" v="2614" actId="1076"/>
          <ac:picMkLst>
            <pc:docMk/>
            <pc:sldMk cId="1370249993" sldId="301"/>
            <ac:picMk id="13" creationId="{FDC8CACD-26B3-494A-AEA5-935FC61585B5}"/>
          </ac:picMkLst>
        </pc:picChg>
        <pc:picChg chg="add mod">
          <ac:chgData name="Robinson, Christopher" userId="23294a86-ef48-4fc0-bbbb-ff1fae2e8810" providerId="ADAL" clId="{37718DBF-5434-4CDF-93C7-DAA41ABEE859}" dt="2021-09-23T14:56:01.890" v="2615" actId="1076"/>
          <ac:picMkLst>
            <pc:docMk/>
            <pc:sldMk cId="1370249993" sldId="301"/>
            <ac:picMk id="14" creationId="{6FC78851-E8CA-4E8A-BC83-60A72FE4EF56}"/>
          </ac:picMkLst>
        </pc:picChg>
        <pc:picChg chg="mod">
          <ac:chgData name="Robinson, Christopher" userId="23294a86-ef48-4fc0-bbbb-ff1fae2e8810" providerId="ADAL" clId="{37718DBF-5434-4CDF-93C7-DAA41ABEE859}" dt="2021-09-23T14:55:57.887" v="2614" actId="1076"/>
          <ac:picMkLst>
            <pc:docMk/>
            <pc:sldMk cId="1370249993" sldId="301"/>
            <ac:picMk id="22" creationId="{35F93897-D5B6-4AC1-9EC7-E1B61AB9FB8D}"/>
          </ac:picMkLst>
        </pc:picChg>
        <pc:picChg chg="mod">
          <ac:chgData name="Robinson, Christopher" userId="23294a86-ef48-4fc0-bbbb-ff1fae2e8810" providerId="ADAL" clId="{37718DBF-5434-4CDF-93C7-DAA41ABEE859}" dt="2021-09-23T14:55:57.887" v="2614" actId="1076"/>
          <ac:picMkLst>
            <pc:docMk/>
            <pc:sldMk cId="1370249993" sldId="301"/>
            <ac:picMk id="23" creationId="{47F0B9A0-1232-4D7A-8F66-95120B7289D9}"/>
          </ac:picMkLst>
        </pc:picChg>
        <pc:picChg chg="mod">
          <ac:chgData name="Robinson, Christopher" userId="23294a86-ef48-4fc0-bbbb-ff1fae2e8810" providerId="ADAL" clId="{37718DBF-5434-4CDF-93C7-DAA41ABEE859}" dt="2021-09-23T14:55:57.887" v="2614" actId="1076"/>
          <ac:picMkLst>
            <pc:docMk/>
            <pc:sldMk cId="1370249993" sldId="301"/>
            <ac:picMk id="24" creationId="{6288DD3C-7790-4F9F-9E1C-DF63BCD0E3A1}"/>
          </ac:picMkLst>
        </pc:picChg>
      </pc:sldChg>
      <pc:sldChg chg="addSp delSp modSp mod">
        <pc:chgData name="Robinson, Christopher" userId="23294a86-ef48-4fc0-bbbb-ff1fae2e8810" providerId="ADAL" clId="{37718DBF-5434-4CDF-93C7-DAA41ABEE859}" dt="2021-09-23T15:17:33.901" v="3069" actId="1076"/>
        <pc:sldMkLst>
          <pc:docMk/>
          <pc:sldMk cId="502012259" sldId="302"/>
        </pc:sldMkLst>
        <pc:spChg chg="mod">
          <ac:chgData name="Robinson, Christopher" userId="23294a86-ef48-4fc0-bbbb-ff1fae2e8810" providerId="ADAL" clId="{37718DBF-5434-4CDF-93C7-DAA41ABEE859}" dt="2021-09-23T15:17:33.901" v="3069" actId="1076"/>
          <ac:spMkLst>
            <pc:docMk/>
            <pc:sldMk cId="502012259" sldId="302"/>
            <ac:spMk id="2" creationId="{20931692-F1D4-4FAF-8B75-E39B556CE083}"/>
          </ac:spMkLst>
        </pc:spChg>
        <pc:spChg chg="add mod">
          <ac:chgData name="Robinson, Christopher" userId="23294a86-ef48-4fc0-bbbb-ff1fae2e8810" providerId="ADAL" clId="{37718DBF-5434-4CDF-93C7-DAA41ABEE859}" dt="2021-09-22T12:49:49.248" v="2125" actId="20577"/>
          <ac:spMkLst>
            <pc:docMk/>
            <pc:sldMk cId="502012259" sldId="302"/>
            <ac:spMk id="8" creationId="{1F1056C8-FF86-478E-BED7-18B03071413F}"/>
          </ac:spMkLst>
        </pc:spChg>
        <pc:spChg chg="add mod">
          <ac:chgData name="Robinson, Christopher" userId="23294a86-ef48-4fc0-bbbb-ff1fae2e8810" providerId="ADAL" clId="{37718DBF-5434-4CDF-93C7-DAA41ABEE859}" dt="2021-09-15T18:27:27.599" v="1644" actId="20577"/>
          <ac:spMkLst>
            <pc:docMk/>
            <pc:sldMk cId="502012259" sldId="302"/>
            <ac:spMk id="9" creationId="{656B186F-49CD-4656-8924-F518F755DAE5}"/>
          </ac:spMkLst>
        </pc:spChg>
        <pc:picChg chg="add del mod">
          <ac:chgData name="Robinson, Christopher" userId="23294a86-ef48-4fc0-bbbb-ff1fae2e8810" providerId="ADAL" clId="{37718DBF-5434-4CDF-93C7-DAA41ABEE859}" dt="2021-09-15T18:25:44.574" v="1619" actId="478"/>
          <ac:picMkLst>
            <pc:docMk/>
            <pc:sldMk cId="502012259" sldId="302"/>
            <ac:picMk id="4" creationId="{24C1B679-3B4A-49A7-8B63-A3A9E1F53949}"/>
          </ac:picMkLst>
        </pc:picChg>
        <pc:picChg chg="add mod">
          <ac:chgData name="Robinson, Christopher" userId="23294a86-ef48-4fc0-bbbb-ff1fae2e8810" providerId="ADAL" clId="{37718DBF-5434-4CDF-93C7-DAA41ABEE859}" dt="2021-09-15T18:21:43.941" v="1363" actId="1076"/>
          <ac:picMkLst>
            <pc:docMk/>
            <pc:sldMk cId="502012259" sldId="302"/>
            <ac:picMk id="6" creationId="{601D4468-9D94-4399-8918-B275F36F7F14}"/>
          </ac:picMkLst>
        </pc:picChg>
        <pc:picChg chg="add mod">
          <ac:chgData name="Robinson, Christopher" userId="23294a86-ef48-4fc0-bbbb-ff1fae2e8810" providerId="ADAL" clId="{37718DBF-5434-4CDF-93C7-DAA41ABEE859}" dt="2021-09-15T18:25:54.086" v="1623" actId="14100"/>
          <ac:picMkLst>
            <pc:docMk/>
            <pc:sldMk cId="502012259" sldId="302"/>
            <ac:picMk id="11" creationId="{BF2C0F6B-7B44-4601-981E-662C94712124}"/>
          </ac:picMkLst>
        </pc:picChg>
      </pc:sldChg>
      <pc:sldChg chg="addSp modSp mod modAnim">
        <pc:chgData name="Robinson, Christopher" userId="23294a86-ef48-4fc0-bbbb-ff1fae2e8810" providerId="ADAL" clId="{37718DBF-5434-4CDF-93C7-DAA41ABEE859}" dt="2021-09-23T15:16:59.546" v="3067" actId="207"/>
        <pc:sldMkLst>
          <pc:docMk/>
          <pc:sldMk cId="269524029" sldId="303"/>
        </pc:sldMkLst>
        <pc:spChg chg="mod">
          <ac:chgData name="Robinson, Christopher" userId="23294a86-ef48-4fc0-bbbb-ff1fae2e8810" providerId="ADAL" clId="{37718DBF-5434-4CDF-93C7-DAA41ABEE859}" dt="2021-09-23T15:16:06.654" v="3064" actId="207"/>
          <ac:spMkLst>
            <pc:docMk/>
            <pc:sldMk cId="269524029" sldId="303"/>
            <ac:spMk id="2" creationId="{A6F5C976-936B-45B9-A434-41653DB3B8D5}"/>
          </ac:spMkLst>
        </pc:spChg>
        <pc:spChg chg="mod">
          <ac:chgData name="Robinson, Christopher" userId="23294a86-ef48-4fc0-bbbb-ff1fae2e8810" providerId="ADAL" clId="{37718DBF-5434-4CDF-93C7-DAA41ABEE859}" dt="2021-09-23T15:16:09.196" v="3065" actId="1076"/>
          <ac:spMkLst>
            <pc:docMk/>
            <pc:sldMk cId="269524029" sldId="303"/>
            <ac:spMk id="3" creationId="{9E303D81-2C54-4551-B90E-1A67F4B2CE8C}"/>
          </ac:spMkLst>
        </pc:spChg>
        <pc:spChg chg="add mod">
          <ac:chgData name="Robinson, Christopher" userId="23294a86-ef48-4fc0-bbbb-ff1fae2e8810" providerId="ADAL" clId="{37718DBF-5434-4CDF-93C7-DAA41ABEE859}" dt="2021-09-23T15:16:59.546" v="3067" actId="207"/>
          <ac:spMkLst>
            <pc:docMk/>
            <pc:sldMk cId="269524029" sldId="303"/>
            <ac:spMk id="6" creationId="{B567C900-A212-4FB8-A9FE-1A5948D38DA1}"/>
          </ac:spMkLst>
        </pc:spChg>
        <pc:picChg chg="add mod">
          <ac:chgData name="Robinson, Christopher" userId="23294a86-ef48-4fc0-bbbb-ff1fae2e8810" providerId="ADAL" clId="{37718DBF-5434-4CDF-93C7-DAA41ABEE859}" dt="2021-09-23T15:14:16.683" v="3057" actId="1076"/>
          <ac:picMkLst>
            <pc:docMk/>
            <pc:sldMk cId="269524029" sldId="303"/>
            <ac:picMk id="4" creationId="{F0CC4DA9-3407-4A78-9703-2935A682110E}"/>
          </ac:picMkLst>
        </pc:picChg>
        <pc:picChg chg="add mod">
          <ac:chgData name="Robinson, Christopher" userId="23294a86-ef48-4fc0-bbbb-ff1fae2e8810" providerId="ADAL" clId="{37718DBF-5434-4CDF-93C7-DAA41ABEE859}" dt="2021-09-23T15:14:24.874" v="3060" actId="1076"/>
          <ac:picMkLst>
            <pc:docMk/>
            <pc:sldMk cId="269524029" sldId="303"/>
            <ac:picMk id="5" creationId="{5B61D956-6EFF-40B4-8F1B-89DFEB24DA25}"/>
          </ac:picMkLst>
        </pc:picChg>
      </pc:sldChg>
      <pc:sldChg chg="addSp modSp mod modAnim modNotesTx">
        <pc:chgData name="Robinson, Christopher" userId="23294a86-ef48-4fc0-bbbb-ff1fae2e8810" providerId="ADAL" clId="{37718DBF-5434-4CDF-93C7-DAA41ABEE859}" dt="2021-09-23T14:58:27.276" v="2842"/>
        <pc:sldMkLst>
          <pc:docMk/>
          <pc:sldMk cId="1958962795" sldId="304"/>
        </pc:sldMkLst>
        <pc:spChg chg="mod">
          <ac:chgData name="Robinson, Christopher" userId="23294a86-ef48-4fc0-bbbb-ff1fae2e8810" providerId="ADAL" clId="{37718DBF-5434-4CDF-93C7-DAA41ABEE859}" dt="2021-09-22T12:47:47.108" v="2102" actId="207"/>
          <ac:spMkLst>
            <pc:docMk/>
            <pc:sldMk cId="1958962795" sldId="304"/>
            <ac:spMk id="2" creationId="{F5FAD9E6-4672-4F6B-9427-6A398E382F23}"/>
          </ac:spMkLst>
        </pc:spChg>
        <pc:spChg chg="add mod">
          <ac:chgData name="Robinson, Christopher" userId="23294a86-ef48-4fc0-bbbb-ff1fae2e8810" providerId="ADAL" clId="{37718DBF-5434-4CDF-93C7-DAA41ABEE859}" dt="2021-09-22T16:04:14.434" v="2462" actId="6549"/>
          <ac:spMkLst>
            <pc:docMk/>
            <pc:sldMk cId="1958962795" sldId="304"/>
            <ac:spMk id="8" creationId="{7C452B4E-E44F-48FE-82DA-5368EFC8B108}"/>
          </ac:spMkLst>
        </pc:spChg>
        <pc:picChg chg="add mod">
          <ac:chgData name="Robinson, Christopher" userId="23294a86-ef48-4fc0-bbbb-ff1fae2e8810" providerId="ADAL" clId="{37718DBF-5434-4CDF-93C7-DAA41ABEE859}" dt="2021-09-22T12:49:09.164" v="2111" actId="14100"/>
          <ac:picMkLst>
            <pc:docMk/>
            <pc:sldMk cId="1958962795" sldId="304"/>
            <ac:picMk id="10" creationId="{3657648C-82E7-4531-9703-CFF6DEC82172}"/>
          </ac:picMkLst>
        </pc:picChg>
      </pc:sldChg>
      <pc:sldChg chg="addSp delSp modSp mod modAnim">
        <pc:chgData name="Robinson, Christopher" userId="23294a86-ef48-4fc0-bbbb-ff1fae2e8810" providerId="ADAL" clId="{37718DBF-5434-4CDF-93C7-DAA41ABEE859}" dt="2021-09-23T15:02:13.102" v="3013"/>
        <pc:sldMkLst>
          <pc:docMk/>
          <pc:sldMk cId="2486973252" sldId="305"/>
        </pc:sldMkLst>
        <pc:spChg chg="mod">
          <ac:chgData name="Robinson, Christopher" userId="23294a86-ef48-4fc0-bbbb-ff1fae2e8810" providerId="ADAL" clId="{37718DBF-5434-4CDF-93C7-DAA41ABEE859}" dt="2021-09-22T12:59:42.564" v="2208" actId="207"/>
          <ac:spMkLst>
            <pc:docMk/>
            <pc:sldMk cId="2486973252" sldId="305"/>
            <ac:spMk id="2" creationId="{4A3CDF81-EC8F-45DE-A0DE-79992FFF1A48}"/>
          </ac:spMkLst>
        </pc:spChg>
        <pc:spChg chg="mod">
          <ac:chgData name="Robinson, Christopher" userId="23294a86-ef48-4fc0-bbbb-ff1fae2e8810" providerId="ADAL" clId="{37718DBF-5434-4CDF-93C7-DAA41ABEE859}" dt="2021-09-22T13:02:10.880" v="2394" actId="14100"/>
          <ac:spMkLst>
            <pc:docMk/>
            <pc:sldMk cId="2486973252" sldId="305"/>
            <ac:spMk id="4" creationId="{49E8513B-54E3-4BA3-8780-83597A5F97B4}"/>
          </ac:spMkLst>
        </pc:spChg>
        <pc:spChg chg="mod">
          <ac:chgData name="Robinson, Christopher" userId="23294a86-ef48-4fc0-bbbb-ff1fae2e8810" providerId="ADAL" clId="{37718DBF-5434-4CDF-93C7-DAA41ABEE859}" dt="2021-09-23T15:00:58.283" v="2859" actId="1076"/>
          <ac:spMkLst>
            <pc:docMk/>
            <pc:sldMk cId="2486973252" sldId="305"/>
            <ac:spMk id="5" creationId="{5BD50B14-E6D1-49CB-AB6E-1FEA1F3BA41B}"/>
          </ac:spMkLst>
        </pc:spChg>
        <pc:spChg chg="mod">
          <ac:chgData name="Robinson, Christopher" userId="23294a86-ef48-4fc0-bbbb-ff1fae2e8810" providerId="ADAL" clId="{37718DBF-5434-4CDF-93C7-DAA41ABEE859}" dt="2021-09-22T13:02:00.967" v="2393" actId="6549"/>
          <ac:spMkLst>
            <pc:docMk/>
            <pc:sldMk cId="2486973252" sldId="305"/>
            <ac:spMk id="6" creationId="{8BC790E3-46B4-40C8-96F1-6EBEB6794F96}"/>
          </ac:spMkLst>
        </pc:spChg>
        <pc:spChg chg="mod">
          <ac:chgData name="Robinson, Christopher" userId="23294a86-ef48-4fc0-bbbb-ff1fae2e8810" providerId="ADAL" clId="{37718DBF-5434-4CDF-93C7-DAA41ABEE859}" dt="2021-09-22T12:59:56.379" v="2239" actId="1035"/>
          <ac:spMkLst>
            <pc:docMk/>
            <pc:sldMk cId="2486973252" sldId="305"/>
            <ac:spMk id="8" creationId="{FE96DAB8-4D81-4F44-B171-B958E52C4ABA}"/>
          </ac:spMkLst>
        </pc:spChg>
        <pc:spChg chg="add mod">
          <ac:chgData name="Robinson, Christopher" userId="23294a86-ef48-4fc0-bbbb-ff1fae2e8810" providerId="ADAL" clId="{37718DBF-5434-4CDF-93C7-DAA41ABEE859}" dt="2021-09-23T15:01:57.728" v="3012" actId="14100"/>
          <ac:spMkLst>
            <pc:docMk/>
            <pc:sldMk cId="2486973252" sldId="305"/>
            <ac:spMk id="19" creationId="{2353C2B4-E102-4883-A9E5-0FD764BE216B}"/>
          </ac:spMkLst>
        </pc:spChg>
        <pc:picChg chg="mod">
          <ac:chgData name="Robinson, Christopher" userId="23294a86-ef48-4fc0-bbbb-ff1fae2e8810" providerId="ADAL" clId="{37718DBF-5434-4CDF-93C7-DAA41ABEE859}" dt="2021-09-23T15:00:58.283" v="2859" actId="1076"/>
          <ac:picMkLst>
            <pc:docMk/>
            <pc:sldMk cId="2486973252" sldId="305"/>
            <ac:picMk id="12" creationId="{66B42DE3-7F3B-4BFA-AA6E-3B5D85DB7792}"/>
          </ac:picMkLst>
        </pc:picChg>
        <pc:picChg chg="add del">
          <ac:chgData name="Robinson, Christopher" userId="23294a86-ef48-4fc0-bbbb-ff1fae2e8810" providerId="ADAL" clId="{37718DBF-5434-4CDF-93C7-DAA41ABEE859}" dt="2021-09-23T15:00:10.828" v="2855" actId="22"/>
          <ac:picMkLst>
            <pc:docMk/>
            <pc:sldMk cId="2486973252" sldId="305"/>
            <ac:picMk id="16" creationId="{15366B9D-76E6-4841-8079-07C2032FE232}"/>
          </ac:picMkLst>
        </pc:picChg>
        <pc:picChg chg="add mod">
          <ac:chgData name="Robinson, Christopher" userId="23294a86-ef48-4fc0-bbbb-ff1fae2e8810" providerId="ADAL" clId="{37718DBF-5434-4CDF-93C7-DAA41ABEE859}" dt="2021-09-23T15:00:39.637" v="2858" actId="14100"/>
          <ac:picMkLst>
            <pc:docMk/>
            <pc:sldMk cId="2486973252" sldId="305"/>
            <ac:picMk id="18" creationId="{837C3CF7-C1A8-4666-A929-2998B12A6A61}"/>
          </ac:picMkLst>
        </pc:picChg>
      </pc:sldChg>
      <pc:sldChg chg="modSp mod ord">
        <pc:chgData name="Robinson, Christopher" userId="23294a86-ef48-4fc0-bbbb-ff1fae2e8810" providerId="ADAL" clId="{37718DBF-5434-4CDF-93C7-DAA41ABEE859}" dt="2021-09-15T18:02:58.158" v="1346" actId="20577"/>
        <pc:sldMkLst>
          <pc:docMk/>
          <pc:sldMk cId="3231113067" sldId="306"/>
        </pc:sldMkLst>
        <pc:spChg chg="mod">
          <ac:chgData name="Robinson, Christopher" userId="23294a86-ef48-4fc0-bbbb-ff1fae2e8810" providerId="ADAL" clId="{37718DBF-5434-4CDF-93C7-DAA41ABEE859}" dt="2021-09-15T18:02:58.158" v="1346" actId="20577"/>
          <ac:spMkLst>
            <pc:docMk/>
            <pc:sldMk cId="3231113067" sldId="306"/>
            <ac:spMk id="3" creationId="{2CDFFBED-191D-4229-A096-C7D2F9E66FBA}"/>
          </ac:spMkLst>
        </pc:spChg>
        <pc:graphicFrameChg chg="modGraphic">
          <ac:chgData name="Robinson, Christopher" userId="23294a86-ef48-4fc0-bbbb-ff1fae2e8810" providerId="ADAL" clId="{37718DBF-5434-4CDF-93C7-DAA41ABEE859}" dt="2021-09-15T15:01:29.022" v="405" actId="14734"/>
          <ac:graphicFrameMkLst>
            <pc:docMk/>
            <pc:sldMk cId="3231113067" sldId="306"/>
            <ac:graphicFrameMk id="4" creationId="{D9CDDFFF-C6F3-49CA-9AED-A91676744796}"/>
          </ac:graphicFrameMkLst>
        </pc:graphicFrameChg>
        <pc:picChg chg="mod">
          <ac:chgData name="Robinson, Christopher" userId="23294a86-ef48-4fc0-bbbb-ff1fae2e8810" providerId="ADAL" clId="{37718DBF-5434-4CDF-93C7-DAA41ABEE859}" dt="2021-09-15T15:07:09.645" v="541" actId="1035"/>
          <ac:picMkLst>
            <pc:docMk/>
            <pc:sldMk cId="3231113067" sldId="306"/>
            <ac:picMk id="2052" creationId="{FA35A324-958E-471E-8DD0-925B3E6C9585}"/>
          </ac:picMkLst>
        </pc:picChg>
        <pc:picChg chg="mod">
          <ac:chgData name="Robinson, Christopher" userId="23294a86-ef48-4fc0-bbbb-ff1fae2e8810" providerId="ADAL" clId="{37718DBF-5434-4CDF-93C7-DAA41ABEE859}" dt="2021-09-15T15:07:09.645" v="541" actId="1035"/>
          <ac:picMkLst>
            <pc:docMk/>
            <pc:sldMk cId="3231113067" sldId="306"/>
            <ac:picMk id="2054" creationId="{E06A6D30-3BD3-49DC-9BA2-3865253FF58A}"/>
          </ac:picMkLst>
        </pc:picChg>
        <pc:picChg chg="mod">
          <ac:chgData name="Robinson, Christopher" userId="23294a86-ef48-4fc0-bbbb-ff1fae2e8810" providerId="ADAL" clId="{37718DBF-5434-4CDF-93C7-DAA41ABEE859}" dt="2021-09-15T15:07:09.645" v="541" actId="1035"/>
          <ac:picMkLst>
            <pc:docMk/>
            <pc:sldMk cId="3231113067" sldId="306"/>
            <ac:picMk id="2056" creationId="{FE35EB23-639A-4CEF-A6A7-AC7CB41C3129}"/>
          </ac:picMkLst>
        </pc:picChg>
        <pc:picChg chg="mod">
          <ac:chgData name="Robinson, Christopher" userId="23294a86-ef48-4fc0-bbbb-ff1fae2e8810" providerId="ADAL" clId="{37718DBF-5434-4CDF-93C7-DAA41ABEE859}" dt="2021-09-15T15:07:09.645" v="541" actId="1035"/>
          <ac:picMkLst>
            <pc:docMk/>
            <pc:sldMk cId="3231113067" sldId="306"/>
            <ac:picMk id="2058" creationId="{1B1F33C5-AA22-4065-992E-85EC92082E83}"/>
          </ac:picMkLst>
        </pc:picChg>
        <pc:picChg chg="mod">
          <ac:chgData name="Robinson, Christopher" userId="23294a86-ef48-4fc0-bbbb-ff1fae2e8810" providerId="ADAL" clId="{37718DBF-5434-4CDF-93C7-DAA41ABEE859}" dt="2021-09-15T15:07:16.061" v="552" actId="1038"/>
          <ac:picMkLst>
            <pc:docMk/>
            <pc:sldMk cId="3231113067" sldId="306"/>
            <ac:picMk id="2060" creationId="{4792C613-F21D-4112-B88E-7461949BF3F5}"/>
          </ac:picMkLst>
        </pc:picChg>
      </pc:sldChg>
      <pc:sldChg chg="del">
        <pc:chgData name="Robinson, Christopher" userId="23294a86-ef48-4fc0-bbbb-ff1fae2e8810" providerId="ADAL" clId="{37718DBF-5434-4CDF-93C7-DAA41ABEE859}" dt="2021-09-15T17:59:33.784" v="1282" actId="47"/>
        <pc:sldMkLst>
          <pc:docMk/>
          <pc:sldMk cId="1492980755" sldId="307"/>
        </pc:sldMkLst>
      </pc:sldChg>
      <pc:sldChg chg="del">
        <pc:chgData name="Robinson, Christopher" userId="23294a86-ef48-4fc0-bbbb-ff1fae2e8810" providerId="ADAL" clId="{37718DBF-5434-4CDF-93C7-DAA41ABEE859}" dt="2021-09-23T15:14:35.356" v="3062" actId="47"/>
        <pc:sldMkLst>
          <pc:docMk/>
          <pc:sldMk cId="2124105923" sldId="308"/>
        </pc:sldMkLst>
      </pc:sldChg>
      <pc:sldChg chg="modSp mod ord modAnim">
        <pc:chgData name="Robinson, Christopher" userId="23294a86-ef48-4fc0-bbbb-ff1fae2e8810" providerId="ADAL" clId="{37718DBF-5434-4CDF-93C7-DAA41ABEE859}" dt="2021-09-15T14:53:04.589" v="232"/>
        <pc:sldMkLst>
          <pc:docMk/>
          <pc:sldMk cId="3081385694" sldId="309"/>
        </pc:sldMkLst>
        <pc:spChg chg="mod">
          <ac:chgData name="Robinson, Christopher" userId="23294a86-ef48-4fc0-bbbb-ff1fae2e8810" providerId="ADAL" clId="{37718DBF-5434-4CDF-93C7-DAA41ABEE859}" dt="2021-09-15T14:52:10.046" v="227" actId="1076"/>
          <ac:spMkLst>
            <pc:docMk/>
            <pc:sldMk cId="3081385694" sldId="309"/>
            <ac:spMk id="2" creationId="{B88083E4-B6DB-464D-9121-9C8523B56E26}"/>
          </ac:spMkLst>
        </pc:spChg>
        <pc:spChg chg="mod">
          <ac:chgData name="Robinson, Christopher" userId="23294a86-ef48-4fc0-bbbb-ff1fae2e8810" providerId="ADAL" clId="{37718DBF-5434-4CDF-93C7-DAA41ABEE859}" dt="2021-09-15T14:52:33.216" v="231" actId="1076"/>
          <ac:spMkLst>
            <pc:docMk/>
            <pc:sldMk cId="3081385694" sldId="309"/>
            <ac:spMk id="5" creationId="{7BD58903-0520-4EDF-8B02-CF2205485AD1}"/>
          </ac:spMkLst>
        </pc:spChg>
        <pc:spChg chg="mod">
          <ac:chgData name="Robinson, Christopher" userId="23294a86-ef48-4fc0-bbbb-ff1fae2e8810" providerId="ADAL" clId="{37718DBF-5434-4CDF-93C7-DAA41ABEE859}" dt="2021-09-15T14:52:28.605" v="230" actId="1076"/>
          <ac:spMkLst>
            <pc:docMk/>
            <pc:sldMk cId="3081385694" sldId="309"/>
            <ac:spMk id="6" creationId="{C57101F2-214C-4EB5-8DC3-10A8CAA346F1}"/>
          </ac:spMkLst>
        </pc:spChg>
        <pc:picChg chg="mod">
          <ac:chgData name="Robinson, Christopher" userId="23294a86-ef48-4fc0-bbbb-ff1fae2e8810" providerId="ADAL" clId="{37718DBF-5434-4CDF-93C7-DAA41ABEE859}" dt="2021-09-15T14:52:12.290" v="228" actId="1076"/>
          <ac:picMkLst>
            <pc:docMk/>
            <pc:sldMk cId="3081385694" sldId="309"/>
            <ac:picMk id="1028" creationId="{A732CC89-7A37-41EF-A61D-621068C0D2DC}"/>
          </ac:picMkLst>
        </pc:picChg>
      </pc:sldChg>
      <pc:sldChg chg="addSp modSp new mod modAnim modNotesTx">
        <pc:chgData name="Robinson, Christopher" userId="23294a86-ef48-4fc0-bbbb-ff1fae2e8810" providerId="ADAL" clId="{37718DBF-5434-4CDF-93C7-DAA41ABEE859}" dt="2021-09-22T12:38:11.222" v="1827"/>
        <pc:sldMkLst>
          <pc:docMk/>
          <pc:sldMk cId="3007865540" sldId="311"/>
        </pc:sldMkLst>
        <pc:spChg chg="mod">
          <ac:chgData name="Robinson, Christopher" userId="23294a86-ef48-4fc0-bbbb-ff1fae2e8810" providerId="ADAL" clId="{37718DBF-5434-4CDF-93C7-DAA41ABEE859}" dt="2021-09-15T14:49:45.790" v="175" actId="1076"/>
          <ac:spMkLst>
            <pc:docMk/>
            <pc:sldMk cId="3007865540" sldId="311"/>
            <ac:spMk id="2" creationId="{C9671A59-8486-4575-AD30-262C5A04AD0C}"/>
          </ac:spMkLst>
        </pc:spChg>
        <pc:picChg chg="add mod">
          <ac:chgData name="Robinson, Christopher" userId="23294a86-ef48-4fc0-bbbb-ff1fae2e8810" providerId="ADAL" clId="{37718DBF-5434-4CDF-93C7-DAA41ABEE859}" dt="2021-09-15T14:49:50.117" v="176" actId="1076"/>
          <ac:picMkLst>
            <pc:docMk/>
            <pc:sldMk cId="3007865540" sldId="311"/>
            <ac:picMk id="1026" creationId="{0C5E34F2-7FC0-4BB3-9FB3-4721D0D59FBF}"/>
          </ac:picMkLst>
        </pc:picChg>
      </pc:sldChg>
      <pc:sldChg chg="addSp modSp new mod modAnim">
        <pc:chgData name="Robinson, Christopher" userId="23294a86-ef48-4fc0-bbbb-ff1fae2e8810" providerId="ADAL" clId="{37718DBF-5434-4CDF-93C7-DAA41ABEE859}" dt="2021-09-22T12:38:39.636" v="1834" actId="20577"/>
        <pc:sldMkLst>
          <pc:docMk/>
          <pc:sldMk cId="3598522291" sldId="312"/>
        </pc:sldMkLst>
        <pc:spChg chg="mod">
          <ac:chgData name="Robinson, Christopher" userId="23294a86-ef48-4fc0-bbbb-ff1fae2e8810" providerId="ADAL" clId="{37718DBF-5434-4CDF-93C7-DAA41ABEE859}" dt="2021-09-15T14:53:47.951" v="281" actId="20577"/>
          <ac:spMkLst>
            <pc:docMk/>
            <pc:sldMk cId="3598522291" sldId="312"/>
            <ac:spMk id="2" creationId="{7DD53A3B-EF76-4A45-B701-3F4AE6ABE64F}"/>
          </ac:spMkLst>
        </pc:spChg>
        <pc:spChg chg="add mod">
          <ac:chgData name="Robinson, Christopher" userId="23294a86-ef48-4fc0-bbbb-ff1fae2e8810" providerId="ADAL" clId="{37718DBF-5434-4CDF-93C7-DAA41ABEE859}" dt="2021-09-15T17:38:03.572" v="715" actId="1076"/>
          <ac:spMkLst>
            <pc:docMk/>
            <pc:sldMk cId="3598522291" sldId="312"/>
            <ac:spMk id="5" creationId="{91E9BF4C-2F1B-4DEE-B995-E74DFA693305}"/>
          </ac:spMkLst>
        </pc:spChg>
        <pc:spChg chg="add mod">
          <ac:chgData name="Robinson, Christopher" userId="23294a86-ef48-4fc0-bbbb-ff1fae2e8810" providerId="ADAL" clId="{37718DBF-5434-4CDF-93C7-DAA41ABEE859}" dt="2021-09-22T12:38:39.636" v="1834" actId="20577"/>
          <ac:spMkLst>
            <pc:docMk/>
            <pc:sldMk cId="3598522291" sldId="312"/>
            <ac:spMk id="7" creationId="{7344B04B-962C-4190-8E95-EA45C05296F7}"/>
          </ac:spMkLst>
        </pc:spChg>
        <pc:graphicFrameChg chg="add mod">
          <ac:chgData name="Robinson, Christopher" userId="23294a86-ef48-4fc0-bbbb-ff1fae2e8810" providerId="ADAL" clId="{37718DBF-5434-4CDF-93C7-DAA41ABEE859}" dt="2021-09-15T17:35:12.121" v="555" actId="1076"/>
          <ac:graphicFrameMkLst>
            <pc:docMk/>
            <pc:sldMk cId="3598522291" sldId="312"/>
            <ac:graphicFrameMk id="4" creationId="{3FAE0234-EC0A-4B25-A2B9-6105C745F64E}"/>
          </ac:graphicFrameMkLst>
        </pc:graphicFrameChg>
        <pc:picChg chg="add mod">
          <ac:chgData name="Robinson, Christopher" userId="23294a86-ef48-4fc0-bbbb-ff1fae2e8810" providerId="ADAL" clId="{37718DBF-5434-4CDF-93C7-DAA41ABEE859}" dt="2021-09-15T17:35:04.836" v="553" actId="1076"/>
          <ac:picMkLst>
            <pc:docMk/>
            <pc:sldMk cId="3598522291" sldId="312"/>
            <ac:picMk id="3" creationId="{C09D7C34-B397-4CD5-886C-AA3BAD67E387}"/>
          </ac:picMkLst>
        </pc:picChg>
      </pc:sldChg>
      <pc:sldChg chg="addSp modSp new mod modAnim">
        <pc:chgData name="Robinson, Christopher" userId="23294a86-ef48-4fc0-bbbb-ff1fae2e8810" providerId="ADAL" clId="{37718DBF-5434-4CDF-93C7-DAA41ABEE859}" dt="2021-09-22T12:40:12.734" v="1835" actId="6549"/>
        <pc:sldMkLst>
          <pc:docMk/>
          <pc:sldMk cId="1404845904" sldId="313"/>
        </pc:sldMkLst>
        <pc:spChg chg="mod">
          <ac:chgData name="Robinson, Christopher" userId="23294a86-ef48-4fc0-bbbb-ff1fae2e8810" providerId="ADAL" clId="{37718DBF-5434-4CDF-93C7-DAA41ABEE859}" dt="2021-09-15T15:02:36.380" v="457" actId="1076"/>
          <ac:spMkLst>
            <pc:docMk/>
            <pc:sldMk cId="1404845904" sldId="313"/>
            <ac:spMk id="2" creationId="{2D3AB1C4-6582-48D4-B0CE-CA1B3810E942}"/>
          </ac:spMkLst>
        </pc:spChg>
        <pc:spChg chg="add mod">
          <ac:chgData name="Robinson, Christopher" userId="23294a86-ef48-4fc0-bbbb-ff1fae2e8810" providerId="ADAL" clId="{37718DBF-5434-4CDF-93C7-DAA41ABEE859}" dt="2021-09-15T17:42:28.112" v="1025" actId="20577"/>
          <ac:spMkLst>
            <pc:docMk/>
            <pc:sldMk cId="1404845904" sldId="313"/>
            <ac:spMk id="4" creationId="{6DBADE4D-DFAD-468C-8CB7-B0D5FD517827}"/>
          </ac:spMkLst>
        </pc:spChg>
        <pc:spChg chg="add mod">
          <ac:chgData name="Robinson, Christopher" userId="23294a86-ef48-4fc0-bbbb-ff1fae2e8810" providerId="ADAL" clId="{37718DBF-5434-4CDF-93C7-DAA41ABEE859}" dt="2021-09-15T17:42:46.596" v="1027" actId="14100"/>
          <ac:spMkLst>
            <pc:docMk/>
            <pc:sldMk cId="1404845904" sldId="313"/>
            <ac:spMk id="14" creationId="{F0675CCE-C58F-4070-9E15-AC03F8F5388E}"/>
          </ac:spMkLst>
        </pc:spChg>
        <pc:graphicFrameChg chg="add mod modGraphic">
          <ac:chgData name="Robinson, Christopher" userId="23294a86-ef48-4fc0-bbbb-ff1fae2e8810" providerId="ADAL" clId="{37718DBF-5434-4CDF-93C7-DAA41ABEE859}" dt="2021-09-15T15:03:54.767" v="470" actId="21"/>
          <ac:graphicFrameMkLst>
            <pc:docMk/>
            <pc:sldMk cId="1404845904" sldId="313"/>
            <ac:graphicFrameMk id="9" creationId="{06A14CE3-48D6-44E1-B36E-9A8A59789D9F}"/>
          </ac:graphicFrameMkLst>
        </pc:graphicFrameChg>
        <pc:graphicFrameChg chg="add mod modGraphic">
          <ac:chgData name="Robinson, Christopher" userId="23294a86-ef48-4fc0-bbbb-ff1fae2e8810" providerId="ADAL" clId="{37718DBF-5434-4CDF-93C7-DAA41ABEE859}" dt="2021-09-15T15:04:05.938" v="473" actId="21"/>
          <ac:graphicFrameMkLst>
            <pc:docMk/>
            <pc:sldMk cId="1404845904" sldId="313"/>
            <ac:graphicFrameMk id="10" creationId="{0964418C-AB8A-4C10-944E-C14CC7D587C7}"/>
          </ac:graphicFrameMkLst>
        </pc:graphicFrameChg>
        <pc:graphicFrameChg chg="add mod modGraphic">
          <ac:chgData name="Robinson, Christopher" userId="23294a86-ef48-4fc0-bbbb-ff1fae2e8810" providerId="ADAL" clId="{37718DBF-5434-4CDF-93C7-DAA41ABEE859}" dt="2021-09-22T12:40:12.734" v="1835" actId="6549"/>
          <ac:graphicFrameMkLst>
            <pc:docMk/>
            <pc:sldMk cId="1404845904" sldId="313"/>
            <ac:graphicFrameMk id="11" creationId="{8BDC5D2E-7E61-456B-B730-B799EFA48704}"/>
          </ac:graphicFrameMkLst>
        </pc:graphicFrameChg>
        <pc:graphicFrameChg chg="add mod modGraphic">
          <ac:chgData name="Robinson, Christopher" userId="23294a86-ef48-4fc0-bbbb-ff1fae2e8810" providerId="ADAL" clId="{37718DBF-5434-4CDF-93C7-DAA41ABEE859}" dt="2021-09-15T17:43:00.383" v="1029" actId="1076"/>
          <ac:graphicFrameMkLst>
            <pc:docMk/>
            <pc:sldMk cId="1404845904" sldId="313"/>
            <ac:graphicFrameMk id="12" creationId="{EEEBF716-DC95-4311-BD3F-1F53ADFFC294}"/>
          </ac:graphicFrameMkLst>
        </pc:graphicFrameChg>
        <pc:graphicFrameChg chg="add mod">
          <ac:chgData name="Robinson, Christopher" userId="23294a86-ef48-4fc0-bbbb-ff1fae2e8810" providerId="ADAL" clId="{37718DBF-5434-4CDF-93C7-DAA41ABEE859}" dt="2021-09-15T17:43:03.413" v="1030" actId="1076"/>
          <ac:graphicFrameMkLst>
            <pc:docMk/>
            <pc:sldMk cId="1404845904" sldId="313"/>
            <ac:graphicFrameMk id="13" creationId="{53D1530D-7B85-4C1C-8C1B-8B0B972C7CFB}"/>
          </ac:graphicFrameMkLst>
        </pc:graphicFrameChg>
        <pc:picChg chg="add mod">
          <ac:chgData name="Robinson, Christopher" userId="23294a86-ef48-4fc0-bbbb-ff1fae2e8810" providerId="ADAL" clId="{37718DBF-5434-4CDF-93C7-DAA41ABEE859}" dt="2021-09-15T15:01:12.124" v="400" actId="1076"/>
          <ac:picMkLst>
            <pc:docMk/>
            <pc:sldMk cId="1404845904" sldId="313"/>
            <ac:picMk id="5" creationId="{D8A23798-611E-4195-848A-2F27D41D47BA}"/>
          </ac:picMkLst>
        </pc:picChg>
        <pc:picChg chg="add mod">
          <ac:chgData name="Robinson, Christopher" userId="23294a86-ef48-4fc0-bbbb-ff1fae2e8810" providerId="ADAL" clId="{37718DBF-5434-4CDF-93C7-DAA41ABEE859}" dt="2021-09-15T15:05:47.859" v="487" actId="1076"/>
          <ac:picMkLst>
            <pc:docMk/>
            <pc:sldMk cId="1404845904" sldId="313"/>
            <ac:picMk id="6" creationId="{66498457-161D-4591-93A9-AE505C6A662B}"/>
          </ac:picMkLst>
        </pc:picChg>
        <pc:picChg chg="add mod">
          <ac:chgData name="Robinson, Christopher" userId="23294a86-ef48-4fc0-bbbb-ff1fae2e8810" providerId="ADAL" clId="{37718DBF-5434-4CDF-93C7-DAA41ABEE859}" dt="2021-09-15T15:05:49.415" v="488" actId="1076"/>
          <ac:picMkLst>
            <pc:docMk/>
            <pc:sldMk cId="1404845904" sldId="313"/>
            <ac:picMk id="7" creationId="{F268FD72-2C9F-4500-9A76-ED82B998672B}"/>
          </ac:picMkLst>
        </pc:picChg>
        <pc:picChg chg="add mod">
          <ac:chgData name="Robinson, Christopher" userId="23294a86-ef48-4fc0-bbbb-ff1fae2e8810" providerId="ADAL" clId="{37718DBF-5434-4CDF-93C7-DAA41ABEE859}" dt="2021-09-15T15:05:52.242" v="489" actId="1076"/>
          <ac:picMkLst>
            <pc:docMk/>
            <pc:sldMk cId="1404845904" sldId="313"/>
            <ac:picMk id="8" creationId="{B9F83ED1-1ADA-457C-9FC9-E6B50F7CBD94}"/>
          </ac:picMkLst>
        </pc:picChg>
      </pc:sldChg>
      <pc:sldChg chg="addSp delSp modSp new mod modAnim">
        <pc:chgData name="Robinson, Christopher" userId="23294a86-ef48-4fc0-bbbb-ff1fae2e8810" providerId="ADAL" clId="{37718DBF-5434-4CDF-93C7-DAA41ABEE859}" dt="2021-09-23T15:09:21.001" v="3034"/>
        <pc:sldMkLst>
          <pc:docMk/>
          <pc:sldMk cId="3311478654" sldId="314"/>
        </pc:sldMkLst>
        <pc:spChg chg="mod">
          <ac:chgData name="Robinson, Christopher" userId="23294a86-ef48-4fc0-bbbb-ff1fae2e8810" providerId="ADAL" clId="{37718DBF-5434-4CDF-93C7-DAA41ABEE859}" dt="2021-09-15T17:49:21.405" v="1092" actId="14100"/>
          <ac:spMkLst>
            <pc:docMk/>
            <pc:sldMk cId="3311478654" sldId="314"/>
            <ac:spMk id="2" creationId="{1DD3318C-70FA-4129-85DE-6A018E3B914D}"/>
          </ac:spMkLst>
        </pc:spChg>
        <pc:spChg chg="add mod">
          <ac:chgData name="Robinson, Christopher" userId="23294a86-ef48-4fc0-bbbb-ff1fae2e8810" providerId="ADAL" clId="{37718DBF-5434-4CDF-93C7-DAA41ABEE859}" dt="2021-09-15T17:50:29.499" v="1099" actId="1076"/>
          <ac:spMkLst>
            <pc:docMk/>
            <pc:sldMk cId="3311478654" sldId="314"/>
            <ac:spMk id="6" creationId="{29F31C93-25E0-411F-AE70-6752E47F8DF4}"/>
          </ac:spMkLst>
        </pc:spChg>
        <pc:spChg chg="add mod">
          <ac:chgData name="Robinson, Christopher" userId="23294a86-ef48-4fc0-bbbb-ff1fae2e8810" providerId="ADAL" clId="{37718DBF-5434-4CDF-93C7-DAA41ABEE859}" dt="2021-09-15T18:32:30.559" v="1812" actId="14100"/>
          <ac:spMkLst>
            <pc:docMk/>
            <pc:sldMk cId="3311478654" sldId="314"/>
            <ac:spMk id="10" creationId="{2D4FB053-D17F-45C0-8164-15FE50F4F71D}"/>
          </ac:spMkLst>
        </pc:spChg>
        <pc:picChg chg="add mod">
          <ac:chgData name="Robinson, Christopher" userId="23294a86-ef48-4fc0-bbbb-ff1fae2e8810" providerId="ADAL" clId="{37718DBF-5434-4CDF-93C7-DAA41ABEE859}" dt="2021-09-15T17:50:21.403" v="1097" actId="1076"/>
          <ac:picMkLst>
            <pc:docMk/>
            <pc:sldMk cId="3311478654" sldId="314"/>
            <ac:picMk id="4" creationId="{03F42413-9634-411D-9630-94E85837ECF4}"/>
          </ac:picMkLst>
        </pc:picChg>
        <pc:picChg chg="add del mod">
          <ac:chgData name="Robinson, Christopher" userId="23294a86-ef48-4fc0-bbbb-ff1fae2e8810" providerId="ADAL" clId="{37718DBF-5434-4CDF-93C7-DAA41ABEE859}" dt="2021-09-15T17:52:18.022" v="1103" actId="478"/>
          <ac:picMkLst>
            <pc:docMk/>
            <pc:sldMk cId="3311478654" sldId="314"/>
            <ac:picMk id="8" creationId="{7EEC7CFB-ED06-42CC-A998-4B35C40FDFD4}"/>
          </ac:picMkLst>
        </pc:picChg>
        <pc:picChg chg="add mod">
          <ac:chgData name="Robinson, Christopher" userId="23294a86-ef48-4fc0-bbbb-ff1fae2e8810" providerId="ADAL" clId="{37718DBF-5434-4CDF-93C7-DAA41ABEE859}" dt="2021-09-15T17:52:34.629" v="1105" actId="1076"/>
          <ac:picMkLst>
            <pc:docMk/>
            <pc:sldMk cId="3311478654" sldId="314"/>
            <ac:picMk id="9" creationId="{A036EBEC-64D5-49F3-AD5D-E8882550919F}"/>
          </ac:picMkLst>
        </pc:picChg>
      </pc:sldChg>
      <pc:sldChg chg="addSp delSp modSp new mod modAnim modNotesTx">
        <pc:chgData name="Robinson, Christopher" userId="23294a86-ef48-4fc0-bbbb-ff1fae2e8810" providerId="ADAL" clId="{37718DBF-5434-4CDF-93C7-DAA41ABEE859}" dt="2021-09-23T15:21:43.982" v="3226" actId="20577"/>
        <pc:sldMkLst>
          <pc:docMk/>
          <pc:sldMk cId="1680416987" sldId="315"/>
        </pc:sldMkLst>
        <pc:spChg chg="mod">
          <ac:chgData name="Robinson, Christopher" userId="23294a86-ef48-4fc0-bbbb-ff1fae2e8810" providerId="ADAL" clId="{37718DBF-5434-4CDF-93C7-DAA41ABEE859}" dt="2021-09-23T15:17:43.208" v="3070" actId="1076"/>
          <ac:spMkLst>
            <pc:docMk/>
            <pc:sldMk cId="1680416987" sldId="315"/>
            <ac:spMk id="2" creationId="{85D1BD2A-9CE6-457A-8A74-856F35B8B1EE}"/>
          </ac:spMkLst>
        </pc:spChg>
        <pc:spChg chg="add mod">
          <ac:chgData name="Robinson, Christopher" userId="23294a86-ef48-4fc0-bbbb-ff1fae2e8810" providerId="ADAL" clId="{37718DBF-5434-4CDF-93C7-DAA41ABEE859}" dt="2021-09-23T15:21:43.982" v="3226" actId="20577"/>
          <ac:spMkLst>
            <pc:docMk/>
            <pc:sldMk cId="1680416987" sldId="315"/>
            <ac:spMk id="7" creationId="{D4596BF7-758E-4F47-B8CD-5D74B65BE4BD}"/>
          </ac:spMkLst>
        </pc:spChg>
        <pc:picChg chg="add mod">
          <ac:chgData name="Robinson, Christopher" userId="23294a86-ef48-4fc0-bbbb-ff1fae2e8810" providerId="ADAL" clId="{37718DBF-5434-4CDF-93C7-DAA41ABEE859}" dt="2021-09-22T12:58:29.468" v="2206" actId="14100"/>
          <ac:picMkLst>
            <pc:docMk/>
            <pc:sldMk cId="1680416987" sldId="315"/>
            <ac:picMk id="4" creationId="{AFEDD007-614C-420E-9123-8BF5EAA4790C}"/>
          </ac:picMkLst>
        </pc:picChg>
        <pc:picChg chg="add mod">
          <ac:chgData name="Robinson, Christopher" userId="23294a86-ef48-4fc0-bbbb-ff1fae2e8810" providerId="ADAL" clId="{37718DBF-5434-4CDF-93C7-DAA41ABEE859}" dt="2021-09-23T15:19:20.382" v="3076" actId="1076"/>
          <ac:picMkLst>
            <pc:docMk/>
            <pc:sldMk cId="1680416987" sldId="315"/>
            <ac:picMk id="6" creationId="{2FFE14B3-C91A-406C-BE2C-A1CB8D76D834}"/>
          </ac:picMkLst>
        </pc:picChg>
        <pc:picChg chg="add mod">
          <ac:chgData name="Robinson, Christopher" userId="23294a86-ef48-4fc0-bbbb-ff1fae2e8810" providerId="ADAL" clId="{37718DBF-5434-4CDF-93C7-DAA41ABEE859}" dt="2021-09-22T12:58:01.176" v="2198" actId="1076"/>
          <ac:picMkLst>
            <pc:docMk/>
            <pc:sldMk cId="1680416987" sldId="315"/>
            <ac:picMk id="1026" creationId="{4EA1E3A1-177A-4C96-8036-B7228E516B08}"/>
          </ac:picMkLst>
        </pc:picChg>
        <pc:picChg chg="add mod">
          <ac:chgData name="Robinson, Christopher" userId="23294a86-ef48-4fc0-bbbb-ff1fae2e8810" providerId="ADAL" clId="{37718DBF-5434-4CDF-93C7-DAA41ABEE859}" dt="2021-09-22T12:57:43.034" v="2193" actId="1076"/>
          <ac:picMkLst>
            <pc:docMk/>
            <pc:sldMk cId="1680416987" sldId="315"/>
            <ac:picMk id="1028" creationId="{722B0796-ECAB-4E37-B45A-AB24F311CBE4}"/>
          </ac:picMkLst>
        </pc:picChg>
        <pc:picChg chg="add mod">
          <ac:chgData name="Robinson, Christopher" userId="23294a86-ef48-4fc0-bbbb-ff1fae2e8810" providerId="ADAL" clId="{37718DBF-5434-4CDF-93C7-DAA41ABEE859}" dt="2021-09-22T12:57:27.545" v="2186" actId="1076"/>
          <ac:picMkLst>
            <pc:docMk/>
            <pc:sldMk cId="1680416987" sldId="315"/>
            <ac:picMk id="1030" creationId="{020356D1-CE6E-4624-9645-DEBF963F858B}"/>
          </ac:picMkLst>
        </pc:picChg>
        <pc:picChg chg="add del mod">
          <ac:chgData name="Robinson, Christopher" userId="23294a86-ef48-4fc0-bbbb-ff1fae2e8810" providerId="ADAL" clId="{37718DBF-5434-4CDF-93C7-DAA41ABEE859}" dt="2021-09-22T12:55:04.080" v="2166" actId="478"/>
          <ac:picMkLst>
            <pc:docMk/>
            <pc:sldMk cId="1680416987" sldId="315"/>
            <ac:picMk id="1032" creationId="{2CC5B7D7-5223-4676-A323-63BFBC246E3B}"/>
          </ac:picMkLst>
        </pc:picChg>
      </pc:sldChg>
    </pc:docChg>
  </pc:docChgLst>
</pc:chgInfo>
</file>

<file path=ppt/comments/comment1.xml><?xml version="1.0" encoding="utf-8"?>
<p:cmLst xmlns:a="http://schemas.openxmlformats.org/drawingml/2006/main" xmlns:r="http://schemas.openxmlformats.org/officeDocument/2006/relationships" xmlns:p="http://schemas.openxmlformats.org/presentationml/2006/main">
  <p:cm authorId="2" dt="2020-03-14T12:36:43.243" idx="1">
    <p:pos x="6000" y="0"/>
    <p:text>Acts of God:  Think Pandemics, War, Terrorism</p:text>
  </p:cm>
  <p:cm authorId="1" dt="2020-03-14T12:36:43.243" idx="2">
    <p:pos x="6000" y="0"/>
    <p:text>I'm not specifically addressing Hazard Risk, since ProdSec doesn't have any influence over it, but yes, there are several other categories that do exist in ERM</p:text>
  </p:cm>
</p:cmLst>
</file>

<file path=ppt/comments/comment2.xml><?xml version="1.0" encoding="utf-8"?>
<p:cmLst xmlns:a="http://schemas.openxmlformats.org/drawingml/2006/main" xmlns:r="http://schemas.openxmlformats.org/officeDocument/2006/relationships" xmlns:p="http://schemas.openxmlformats.org/presentationml/2006/main">
  <p:cm authorId="2" dt="2020-03-13T20:35:14.367" idx="5">
    <p:pos x="6000" y="0"/>
    <p:text>Suggest that you place 0 and green at the bottom and 5 / Red at the top.</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www.blackenterprise.com/wp-content/blogs.dir/1/files/2014/11/Screen-Shot-2014-11-03-at-10.34.07-AM.png"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708a6ee8a1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708a6ee8a1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6fdcbe6912_0_5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 name="Google Shape;206;g6fdcbe6912_0_5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65abef0139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65abef0139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65abef0139_0_13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65abef0139_0_13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6fdcbe6912_0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6fdcbe6912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
        <p:cNvGrpSpPr/>
        <p:nvPr/>
      </p:nvGrpSpPr>
      <p:grpSpPr>
        <a:xfrm>
          <a:off x="0" y="0"/>
          <a:ext cx="0" cy="0"/>
          <a:chOff x="0" y="0"/>
          <a:chExt cx="0" cy="0"/>
        </a:xfrm>
      </p:grpSpPr>
      <p:sp>
        <p:nvSpPr>
          <p:cNvPr id="495" name="Google Shape;495;g6fdcbe6912_0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6" name="Google Shape;496;g6fdcbe6912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Google Shape;501;g7e3bf5eb03_0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2" name="Google Shape;502;g7e3bf5eb03_0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g7e3bf5eb03_0_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0" name="Google Shape;510;g7e3bf5eb03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0"/>
        <p:cNvGrpSpPr/>
        <p:nvPr/>
      </p:nvGrpSpPr>
      <p:grpSpPr>
        <a:xfrm>
          <a:off x="0" y="0"/>
          <a:ext cx="0" cy="0"/>
          <a:chOff x="0" y="0"/>
          <a:chExt cx="0" cy="0"/>
        </a:xfrm>
      </p:grpSpPr>
      <p:sp>
        <p:nvSpPr>
          <p:cNvPr id="521" name="Google Shape;521;g6e5be6d40e_0_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2" name="Google Shape;522;g6e5be6d40e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
        <p:cNvGrpSpPr/>
        <p:nvPr/>
      </p:nvGrpSpPr>
      <p:grpSpPr>
        <a:xfrm>
          <a:off x="0" y="0"/>
          <a:ext cx="0" cy="0"/>
          <a:chOff x="0" y="0"/>
          <a:chExt cx="0" cy="0"/>
        </a:xfrm>
      </p:grpSpPr>
      <p:sp>
        <p:nvSpPr>
          <p:cNvPr id="531" name="Google Shape;531;g708a6ee8a1_0_4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2" name="Google Shape;532;g708a6ee8a1_0_4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0"/>
        <p:cNvGrpSpPr/>
        <p:nvPr/>
      </p:nvGrpSpPr>
      <p:grpSpPr>
        <a:xfrm>
          <a:off x="0" y="0"/>
          <a:ext cx="0" cy="0"/>
          <a:chOff x="0" y="0"/>
          <a:chExt cx="0" cy="0"/>
        </a:xfrm>
      </p:grpSpPr>
      <p:sp>
        <p:nvSpPr>
          <p:cNvPr id="751" name="Google Shape;751;g65abef0139_0_4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2" name="Google Shape;752;g65abef0139_0_4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708a6ee8a1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708a6ee8a1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3"/>
        <p:cNvGrpSpPr/>
        <p:nvPr/>
      </p:nvGrpSpPr>
      <p:grpSpPr>
        <a:xfrm>
          <a:off x="0" y="0"/>
          <a:ext cx="0" cy="0"/>
          <a:chOff x="0" y="0"/>
          <a:chExt cx="0" cy="0"/>
        </a:xfrm>
      </p:grpSpPr>
      <p:sp>
        <p:nvSpPr>
          <p:cNvPr id="694" name="Google Shape;694;g65abef0139_0_11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5" name="Google Shape;695;g65abef0139_0_1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Image - https://i.chzbgr.com/full/9236456704/h665EF673/meme-about-off-brand-names-i-cant-believe-its-not-butter-to-i-totally-thought-it-was-butter</a:t>
            </a:r>
          </a:p>
        </p:txBody>
      </p:sp>
    </p:spTree>
    <p:extLst>
      <p:ext uri="{BB962C8B-B14F-4D97-AF65-F5344CB8AC3E}">
        <p14:creationId xmlns:p14="http://schemas.microsoft.com/office/powerpoint/2010/main" val="24052635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Image - https://theeasterner.org/wp-content/uploads/2014/11/WerewolfsandVampires_BW-900x720.jpg</a:t>
            </a:r>
          </a:p>
        </p:txBody>
      </p:sp>
    </p:spTree>
    <p:extLst>
      <p:ext uri="{BB962C8B-B14F-4D97-AF65-F5344CB8AC3E}">
        <p14:creationId xmlns:p14="http://schemas.microsoft.com/office/powerpoint/2010/main" val="210257062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Twilight - https://hips.hearstapps.com/hmg-prod.s3.amazonaws.com/images/r9re3w-1600291776.jpg?crop=1.00xw:0.335xh;0,0.101xh&amp;resize=980</a:t>
            </a:r>
          </a:p>
          <a:p>
            <a:r>
              <a:rPr lang="en-US" dirty="0"/>
              <a:t>Blade2 - https://filmblitz.org/wp-content/uploads/2019/01/blade-ii-678x381.jpg </a:t>
            </a:r>
          </a:p>
          <a:p>
            <a:r>
              <a:rPr lang="en-US" dirty="0"/>
              <a:t>Dracula - https://womenwriteaboutcomics.com/wp-content/uploads/2017/10/BelaLugosi.jpg</a:t>
            </a:r>
          </a:p>
          <a:p>
            <a:r>
              <a:rPr lang="en-US" dirty="0"/>
              <a:t>Nosferatu - https://nofspodcast.com/wp-content/uploads/2018/03/nosferatu-anniversary.jpg </a:t>
            </a:r>
          </a:p>
          <a:p>
            <a:r>
              <a:rPr lang="en-US" dirty="0"/>
              <a:t>Werewolves - https://www.denofgeek.com/wp-content/uploads/2014/10/werewolves-main.jpg?resize=640%2C380 </a:t>
            </a:r>
          </a:p>
          <a:p>
            <a:r>
              <a:rPr lang="en-US" dirty="0"/>
              <a:t>Cthulhu - https://ksr-ugc.imgix.net/assets/024/027/442/31aa2e1255a31091359dac4a90767db9_original.jpg?ixlib=rb-4.0.2&amp;crop=faces&amp;w=1024&amp;h=576&amp;fit=crop&amp;v=1549618448&amp;auto=format&amp;frame=1&amp;q=92&amp;s=31f41edbbe2a42b5091c6688f412462f</a:t>
            </a:r>
          </a:p>
          <a:p>
            <a:endParaRPr lang="en-US" dirty="0"/>
          </a:p>
        </p:txBody>
      </p:sp>
    </p:spTree>
    <p:extLst>
      <p:ext uri="{BB962C8B-B14F-4D97-AF65-F5344CB8AC3E}">
        <p14:creationId xmlns:p14="http://schemas.microsoft.com/office/powerpoint/2010/main" val="347507417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9"/>
        <p:cNvGrpSpPr/>
        <p:nvPr/>
      </p:nvGrpSpPr>
      <p:grpSpPr>
        <a:xfrm>
          <a:off x="0" y="0"/>
          <a:ext cx="0" cy="0"/>
          <a:chOff x="0" y="0"/>
          <a:chExt cx="0" cy="0"/>
        </a:xfrm>
      </p:grpSpPr>
      <p:sp>
        <p:nvSpPr>
          <p:cNvPr id="700" name="Google Shape;700;g708a6ee8a1_0_3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1" name="Google Shape;701;g708a6ee8a1_0_3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4"/>
        <p:cNvGrpSpPr/>
        <p:nvPr/>
      </p:nvGrpSpPr>
      <p:grpSpPr>
        <a:xfrm>
          <a:off x="0" y="0"/>
          <a:ext cx="0" cy="0"/>
          <a:chOff x="0" y="0"/>
          <a:chExt cx="0" cy="0"/>
        </a:xfrm>
      </p:grpSpPr>
      <p:sp>
        <p:nvSpPr>
          <p:cNvPr id="725" name="Google Shape;725;g7e3bf5eb03_0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6" name="Google Shape;726;g7e3bf5eb03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1"/>
        <p:cNvGrpSpPr/>
        <p:nvPr/>
      </p:nvGrpSpPr>
      <p:grpSpPr>
        <a:xfrm>
          <a:off x="0" y="0"/>
          <a:ext cx="0" cy="0"/>
          <a:chOff x="0" y="0"/>
          <a:chExt cx="0" cy="0"/>
        </a:xfrm>
      </p:grpSpPr>
      <p:sp>
        <p:nvSpPr>
          <p:cNvPr id="732" name="Google Shape;732;g7e3bf5eb03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3" name="Google Shape;733;g7e3bf5eb0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Image - https://blog.vosesoftware.com/fair-style-cybersecurity-risk-assessment-spreadsheet/</a:t>
            </a:r>
          </a:p>
          <a:p>
            <a:r>
              <a:rPr lang="en-US" dirty="0"/>
              <a:t>https://www.risklens.com/resource-center/blog/three-steps-to-evaluate-security-risks-of-cloud-migration </a:t>
            </a:r>
          </a:p>
        </p:txBody>
      </p:sp>
    </p:spTree>
    <p:extLst>
      <p:ext uri="{BB962C8B-B14F-4D97-AF65-F5344CB8AC3E}">
        <p14:creationId xmlns:p14="http://schemas.microsoft.com/office/powerpoint/2010/main" val="320599046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Image - https://www.vectorstock.com/royalty-free-vector/face-vector-17222552 </a:t>
            </a:r>
          </a:p>
        </p:txBody>
      </p:sp>
    </p:spTree>
    <p:extLst>
      <p:ext uri="{BB962C8B-B14F-4D97-AF65-F5344CB8AC3E}">
        <p14:creationId xmlns:p14="http://schemas.microsoft.com/office/powerpoint/2010/main" val="85106816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Image - https://image.shutterstock.com/image-vector/artificial-intelligence-deep-machine-learning-600w-1621762054.jpg </a:t>
            </a:r>
          </a:p>
        </p:txBody>
      </p:sp>
    </p:spTree>
    <p:extLst>
      <p:ext uri="{BB962C8B-B14F-4D97-AF65-F5344CB8AC3E}">
        <p14:creationId xmlns:p14="http://schemas.microsoft.com/office/powerpoint/2010/main" val="36318961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6fdcbe6912_0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6fdcbe6912_0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Image - https://image.shutterstock.com/image-vector/face-recognition-facial-system-concept-600w-1329123827.jpg </a:t>
            </a:r>
          </a:p>
        </p:txBody>
      </p:sp>
    </p:spTree>
    <p:extLst>
      <p:ext uri="{BB962C8B-B14F-4D97-AF65-F5344CB8AC3E}">
        <p14:creationId xmlns:p14="http://schemas.microsoft.com/office/powerpoint/2010/main" val="368868173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8"/>
        <p:cNvGrpSpPr/>
        <p:nvPr/>
      </p:nvGrpSpPr>
      <p:grpSpPr>
        <a:xfrm>
          <a:off x="0" y="0"/>
          <a:ext cx="0" cy="0"/>
          <a:chOff x="0" y="0"/>
          <a:chExt cx="0" cy="0"/>
        </a:xfrm>
      </p:grpSpPr>
      <p:sp>
        <p:nvSpPr>
          <p:cNvPr id="599" name="Google Shape;599;g6fdcbe6912_0_3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0" name="Google Shape;600;g6fdcbe6912_0_3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0"/>
        <p:cNvGrpSpPr/>
        <p:nvPr/>
      </p:nvGrpSpPr>
      <p:grpSpPr>
        <a:xfrm>
          <a:off x="0" y="0"/>
          <a:ext cx="0" cy="0"/>
          <a:chOff x="0" y="0"/>
          <a:chExt cx="0" cy="0"/>
        </a:xfrm>
      </p:grpSpPr>
      <p:sp>
        <p:nvSpPr>
          <p:cNvPr id="811" name="Google Shape;811;g6fdcbe6912_0_6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2" name="Google Shape;812;g6fdcbe6912_0_6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8"/>
        <p:cNvGrpSpPr/>
        <p:nvPr/>
      </p:nvGrpSpPr>
      <p:grpSpPr>
        <a:xfrm>
          <a:off x="0" y="0"/>
          <a:ext cx="0" cy="0"/>
          <a:chOff x="0" y="0"/>
          <a:chExt cx="0" cy="0"/>
        </a:xfrm>
      </p:grpSpPr>
      <p:sp>
        <p:nvSpPr>
          <p:cNvPr id="829" name="Google Shape;829;g7e3bf5eb03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0" name="Google Shape;830;g7e3bf5eb03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6"/>
        <p:cNvGrpSpPr/>
        <p:nvPr/>
      </p:nvGrpSpPr>
      <p:grpSpPr>
        <a:xfrm>
          <a:off x="0" y="0"/>
          <a:ext cx="0" cy="0"/>
          <a:chOff x="0" y="0"/>
          <a:chExt cx="0" cy="0"/>
        </a:xfrm>
      </p:grpSpPr>
      <p:sp>
        <p:nvSpPr>
          <p:cNvPr id="837" name="Google Shape;837;g7e3bf5eb03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8" name="Google Shape;838;g7e3bf5eb03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1"/>
        <p:cNvGrpSpPr/>
        <p:nvPr/>
      </p:nvGrpSpPr>
      <p:grpSpPr>
        <a:xfrm>
          <a:off x="0" y="0"/>
          <a:ext cx="0" cy="0"/>
          <a:chOff x="0" y="0"/>
          <a:chExt cx="0" cy="0"/>
        </a:xfrm>
      </p:grpSpPr>
      <p:sp>
        <p:nvSpPr>
          <p:cNvPr id="872" name="Google Shape;872;g65abef0139_0_13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3" name="Google Shape;873;g65abef0139_0_13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0"/>
        <p:cNvGrpSpPr/>
        <p:nvPr/>
      </p:nvGrpSpPr>
      <p:grpSpPr>
        <a:xfrm>
          <a:off x="0" y="0"/>
          <a:ext cx="0" cy="0"/>
          <a:chOff x="0" y="0"/>
          <a:chExt cx="0" cy="0"/>
        </a:xfrm>
      </p:grpSpPr>
      <p:sp>
        <p:nvSpPr>
          <p:cNvPr id="921" name="Google Shape;921;g6fdcbe6912_0_4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2" name="Google Shape;922;g6fdcbe6912_0_4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9"/>
        <p:cNvGrpSpPr/>
        <p:nvPr/>
      </p:nvGrpSpPr>
      <p:grpSpPr>
        <a:xfrm>
          <a:off x="0" y="0"/>
          <a:ext cx="0" cy="0"/>
          <a:chOff x="0" y="0"/>
          <a:chExt cx="0" cy="0"/>
        </a:xfrm>
      </p:grpSpPr>
      <p:sp>
        <p:nvSpPr>
          <p:cNvPr id="940" name="Google Shape;940;g65abef0139_0_13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1" name="Google Shape;941;g65abef0139_0_13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8"/>
        <p:cNvGrpSpPr/>
        <p:nvPr/>
      </p:nvGrpSpPr>
      <p:grpSpPr>
        <a:xfrm>
          <a:off x="0" y="0"/>
          <a:ext cx="0" cy="0"/>
          <a:chOff x="0" y="0"/>
          <a:chExt cx="0" cy="0"/>
        </a:xfrm>
      </p:grpSpPr>
      <p:sp>
        <p:nvSpPr>
          <p:cNvPr id="949" name="Google Shape;949;g889c924f0d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0" name="Google Shape;950;g889c924f0d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3"/>
        <p:cNvGrpSpPr/>
        <p:nvPr/>
      </p:nvGrpSpPr>
      <p:grpSpPr>
        <a:xfrm>
          <a:off x="0" y="0"/>
          <a:ext cx="0" cy="0"/>
          <a:chOff x="0" y="0"/>
          <a:chExt cx="0" cy="0"/>
        </a:xfrm>
      </p:grpSpPr>
      <p:sp>
        <p:nvSpPr>
          <p:cNvPr id="934" name="Google Shape;934;g7098bb5640_0_11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5" name="Google Shape;935;g7098bb5640_0_1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6fdcbe6912_0_4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6fdcbe6912_0_4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6b4974444a_0_8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6b4974444a_0_8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Source - </a:t>
            </a:r>
            <a:r>
              <a:rPr lang="en" u="sng">
                <a:solidFill>
                  <a:schemeClr val="hlink"/>
                </a:solidFill>
                <a:hlinkClick r:id="rId3"/>
              </a:rPr>
              <a:t>https://www.blackenterprise.com/wp-content/blogs.dir/1/files/2014/11/Screen-Shot-2014-11-03-at-10.34.07-AM.png</a:t>
            </a:r>
            <a:r>
              <a:rPr lang="en"/>
              <a:t>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g6e5be6d40e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7" name="Google Shape;517;g6e5be6d40e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4"/>
        <p:cNvGrpSpPr/>
        <p:nvPr/>
      </p:nvGrpSpPr>
      <p:grpSpPr>
        <a:xfrm>
          <a:off x="0" y="0"/>
          <a:ext cx="0" cy="0"/>
          <a:chOff x="0" y="0"/>
          <a:chExt cx="0" cy="0"/>
        </a:xfrm>
      </p:grpSpPr>
      <p:sp>
        <p:nvSpPr>
          <p:cNvPr id="625" name="Google Shape;625;g65abef0139_0_8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6" name="Google Shape;626;g65abef0139_0_8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708a6ee8a1_0_4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708a6ee8a1_0_4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708a6ee8a1_0_3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708a6ee8a1_0_3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20000" y="1139150"/>
            <a:ext cx="4404000" cy="2590500"/>
          </a:xfrm>
          <a:prstGeom prst="rect">
            <a:avLst/>
          </a:prstGeom>
        </p:spPr>
        <p:txBody>
          <a:bodyPr spcFirstLastPara="1" wrap="square" lIns="91425" tIns="91425" rIns="91425" bIns="91425" anchor="b" anchorCtr="0">
            <a:noAutofit/>
          </a:bodyPr>
          <a:lstStyle>
            <a:lvl1pPr lvl="0">
              <a:spcBef>
                <a:spcPts val="0"/>
              </a:spcBef>
              <a:spcAft>
                <a:spcPts val="0"/>
              </a:spcAft>
              <a:buSzPts val="5200"/>
              <a:buNone/>
              <a:defRPr sz="7200">
                <a:solidFill>
                  <a:srgbClr val="F3F3F3"/>
                </a:solidFill>
                <a:latin typeface="Anton"/>
                <a:ea typeface="Anton"/>
                <a:cs typeface="Anton"/>
                <a:sym typeface="Anton"/>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720000" y="3585075"/>
            <a:ext cx="3384900" cy="4344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800"/>
              <a:buNone/>
              <a:defRPr sz="1400">
                <a:solidFill>
                  <a:srgbClr val="F3F3F3"/>
                </a:solidFill>
                <a:latin typeface="Advent Pro Light"/>
                <a:ea typeface="Advent Pro Light"/>
                <a:cs typeface="Advent Pro Light"/>
                <a:sym typeface="Advent Pro Light"/>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APTION_ONLY">
    <p:bg>
      <p:bgPr>
        <a:blipFill>
          <a:blip r:embed="rId2">
            <a:alphaModFix/>
          </a:blip>
          <a:stretch>
            <a:fillRect/>
          </a:stretch>
        </a:blipFill>
        <a:effectLst/>
      </p:bgPr>
    </p:bg>
    <p:spTree>
      <p:nvGrpSpPr>
        <p:cNvPr id="1" name="Shape 35"/>
        <p:cNvGrpSpPr/>
        <p:nvPr/>
      </p:nvGrpSpPr>
      <p:grpSpPr>
        <a:xfrm>
          <a:off x="0" y="0"/>
          <a:ext cx="0" cy="0"/>
          <a:chOff x="0" y="0"/>
          <a:chExt cx="0" cy="0"/>
        </a:xfrm>
      </p:grpSpPr>
      <p:sp>
        <p:nvSpPr>
          <p:cNvPr id="36" name="Google Shape;36;p11"/>
          <p:cNvSpPr txBox="1">
            <a:spLocks noGrp="1"/>
          </p:cNvSpPr>
          <p:nvPr>
            <p:ph type="title"/>
          </p:nvPr>
        </p:nvSpPr>
        <p:spPr>
          <a:xfrm>
            <a:off x="720100" y="1706850"/>
            <a:ext cx="2759700" cy="17298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800"/>
              <a:buNone/>
              <a:defRPr sz="4500">
                <a:solidFill>
                  <a:srgbClr val="F3F3F3"/>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37"/>
        <p:cNvGrpSpPr/>
        <p:nvPr/>
      </p:nvGrpSpPr>
      <p:grpSpPr>
        <a:xfrm>
          <a:off x="0" y="0"/>
          <a:ext cx="0" cy="0"/>
          <a:chOff x="0" y="0"/>
          <a:chExt cx="0" cy="0"/>
        </a:xfrm>
      </p:grpSpPr>
      <p:sp>
        <p:nvSpPr>
          <p:cNvPr id="38" name="Google Shape;38;p12"/>
          <p:cNvSpPr txBox="1">
            <a:spLocks noGrp="1"/>
          </p:cNvSpPr>
          <p:nvPr>
            <p:ph type="title" hasCustomPrompt="1"/>
          </p:nvPr>
        </p:nvSpPr>
        <p:spPr>
          <a:xfrm>
            <a:off x="311700" y="2062500"/>
            <a:ext cx="8520600" cy="11106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72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39" name="Google Shape;39;p12"/>
          <p:cNvSpPr txBox="1">
            <a:spLocks noGrp="1"/>
          </p:cNvSpPr>
          <p:nvPr>
            <p:ph type="body" idx="1"/>
          </p:nvPr>
        </p:nvSpPr>
        <p:spPr>
          <a:xfrm>
            <a:off x="311700" y="3255700"/>
            <a:ext cx="8520600" cy="515400"/>
          </a:xfrm>
          <a:prstGeom prst="rect">
            <a:avLst/>
          </a:prstGeom>
        </p:spPr>
        <p:txBody>
          <a:bodyPr spcFirstLastPara="1" wrap="square" lIns="91425" tIns="91425" rIns="91425" bIns="91425" anchor="t" anchorCtr="0">
            <a:noAutofit/>
          </a:bodyPr>
          <a:lstStyle>
            <a:lvl1pPr marL="457200" lvl="0" indent="-304800" algn="ctr">
              <a:spcBef>
                <a:spcPts val="0"/>
              </a:spcBef>
              <a:spcAft>
                <a:spcPts val="0"/>
              </a:spcAft>
              <a:buSzPts val="1200"/>
              <a:buChar char="●"/>
              <a:defRPr sz="1400"/>
            </a:lvl1pPr>
            <a:lvl2pPr marL="914400" lvl="1" indent="-304800" algn="ctr">
              <a:spcBef>
                <a:spcPts val="1600"/>
              </a:spcBef>
              <a:spcAft>
                <a:spcPts val="0"/>
              </a:spcAft>
              <a:buSzPts val="1200"/>
              <a:buChar char="○"/>
              <a:defRPr/>
            </a:lvl2pPr>
            <a:lvl3pPr marL="1371600" lvl="2" indent="-304800" algn="ctr">
              <a:spcBef>
                <a:spcPts val="1600"/>
              </a:spcBef>
              <a:spcAft>
                <a:spcPts val="0"/>
              </a:spcAft>
              <a:buSzPts val="1200"/>
              <a:buChar char="■"/>
              <a:defRPr/>
            </a:lvl3pPr>
            <a:lvl4pPr marL="1828800" lvl="3" indent="-304800" algn="ctr">
              <a:spcBef>
                <a:spcPts val="1600"/>
              </a:spcBef>
              <a:spcAft>
                <a:spcPts val="0"/>
              </a:spcAft>
              <a:buSzPts val="1200"/>
              <a:buChar char="●"/>
              <a:defRPr/>
            </a:lvl4pPr>
            <a:lvl5pPr marL="2286000" lvl="4" indent="-304800" algn="ctr">
              <a:spcBef>
                <a:spcPts val="1600"/>
              </a:spcBef>
              <a:spcAft>
                <a:spcPts val="0"/>
              </a:spcAft>
              <a:buSzPts val="1200"/>
              <a:buChar char="○"/>
              <a:defRPr/>
            </a:lvl5pPr>
            <a:lvl6pPr marL="2743200" lvl="5" indent="-304800" algn="ctr">
              <a:spcBef>
                <a:spcPts val="1600"/>
              </a:spcBef>
              <a:spcAft>
                <a:spcPts val="0"/>
              </a:spcAft>
              <a:buSzPts val="1200"/>
              <a:buChar char="■"/>
              <a:defRPr/>
            </a:lvl6pPr>
            <a:lvl7pPr marL="3200400" lvl="6" indent="-304800" algn="ctr">
              <a:spcBef>
                <a:spcPts val="1600"/>
              </a:spcBef>
              <a:spcAft>
                <a:spcPts val="0"/>
              </a:spcAft>
              <a:buSzPts val="1200"/>
              <a:buChar char="●"/>
              <a:defRPr/>
            </a:lvl7pPr>
            <a:lvl8pPr marL="3657600" lvl="7" indent="-304800" algn="ctr">
              <a:spcBef>
                <a:spcPts val="1600"/>
              </a:spcBef>
              <a:spcAft>
                <a:spcPts val="0"/>
              </a:spcAft>
              <a:buSzPts val="1200"/>
              <a:buChar char="○"/>
              <a:defRPr/>
            </a:lvl8pPr>
            <a:lvl9pPr marL="4114800" lvl="8" indent="-304800" algn="ctr">
              <a:spcBef>
                <a:spcPts val="1600"/>
              </a:spcBef>
              <a:spcAft>
                <a:spcPts val="1600"/>
              </a:spcAft>
              <a:buSzPts val="1200"/>
              <a:buChar char="■"/>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40"/>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Agenda">
  <p:cSld name="BLANK_1">
    <p:bg>
      <p:bgPr>
        <a:blipFill>
          <a:blip r:embed="rId2">
            <a:alphaModFix/>
          </a:blip>
          <a:stretch>
            <a:fillRect/>
          </a:stretch>
        </a:blipFill>
        <a:effectLst/>
      </p:bgPr>
    </p:bg>
    <p:spTree>
      <p:nvGrpSpPr>
        <p:cNvPr id="1" name="Shape 41"/>
        <p:cNvGrpSpPr/>
        <p:nvPr/>
      </p:nvGrpSpPr>
      <p:grpSpPr>
        <a:xfrm>
          <a:off x="0" y="0"/>
          <a:ext cx="0" cy="0"/>
          <a:chOff x="0" y="0"/>
          <a:chExt cx="0" cy="0"/>
        </a:xfrm>
      </p:grpSpPr>
      <p:sp>
        <p:nvSpPr>
          <p:cNvPr id="42" name="Google Shape;42;p14"/>
          <p:cNvSpPr txBox="1">
            <a:spLocks noGrp="1"/>
          </p:cNvSpPr>
          <p:nvPr>
            <p:ph type="title"/>
          </p:nvPr>
        </p:nvSpPr>
        <p:spPr>
          <a:xfrm>
            <a:off x="1511713" y="1452625"/>
            <a:ext cx="2339100" cy="421500"/>
          </a:xfrm>
          <a:prstGeom prst="rect">
            <a:avLst/>
          </a:prstGeom>
          <a:noFill/>
          <a:ln>
            <a:noFill/>
          </a:ln>
        </p:spPr>
        <p:txBody>
          <a:bodyPr spcFirstLastPara="1" wrap="square" lIns="0" tIns="0" rIns="0" bIns="0" anchor="ctr" anchorCtr="0">
            <a:noAutofit/>
          </a:bodyPr>
          <a:lstStyle>
            <a:lvl1pPr lvl="0" rtl="0">
              <a:spcBef>
                <a:spcPts val="0"/>
              </a:spcBef>
              <a:spcAft>
                <a:spcPts val="0"/>
              </a:spcAft>
              <a:buSzPts val="1400"/>
              <a:buNone/>
              <a:defRPr sz="2400" i="0">
                <a:solidFill>
                  <a:srgbClr val="F3F3F3"/>
                </a:solidFill>
              </a:defRPr>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43" name="Google Shape;43;p14"/>
          <p:cNvSpPr txBox="1">
            <a:spLocks noGrp="1"/>
          </p:cNvSpPr>
          <p:nvPr>
            <p:ph type="subTitle" idx="1"/>
          </p:nvPr>
        </p:nvSpPr>
        <p:spPr>
          <a:xfrm>
            <a:off x="1511712" y="1779575"/>
            <a:ext cx="2339100" cy="644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solidFill>
                  <a:srgbClr val="F3F3F3"/>
                </a:solidFill>
              </a:defRPr>
            </a:lvl1pPr>
            <a:lvl2pPr lvl="1" rtl="0">
              <a:lnSpc>
                <a:spcPct val="100000"/>
              </a:lnSpc>
              <a:spcBef>
                <a:spcPts val="1600"/>
              </a:spcBef>
              <a:spcAft>
                <a:spcPts val="0"/>
              </a:spcAft>
              <a:buNone/>
              <a:defRPr sz="1400">
                <a:solidFill>
                  <a:srgbClr val="F3F3F3"/>
                </a:solidFill>
              </a:defRPr>
            </a:lvl2pPr>
            <a:lvl3pPr lvl="2" rtl="0">
              <a:lnSpc>
                <a:spcPct val="100000"/>
              </a:lnSpc>
              <a:spcBef>
                <a:spcPts val="1600"/>
              </a:spcBef>
              <a:spcAft>
                <a:spcPts val="0"/>
              </a:spcAft>
              <a:buNone/>
              <a:defRPr sz="1400">
                <a:solidFill>
                  <a:srgbClr val="F3F3F3"/>
                </a:solidFill>
              </a:defRPr>
            </a:lvl3pPr>
            <a:lvl4pPr lvl="3" rtl="0">
              <a:lnSpc>
                <a:spcPct val="100000"/>
              </a:lnSpc>
              <a:spcBef>
                <a:spcPts val="1600"/>
              </a:spcBef>
              <a:spcAft>
                <a:spcPts val="0"/>
              </a:spcAft>
              <a:buNone/>
              <a:defRPr sz="1400">
                <a:solidFill>
                  <a:srgbClr val="F3F3F3"/>
                </a:solidFill>
              </a:defRPr>
            </a:lvl4pPr>
            <a:lvl5pPr lvl="4" rtl="0">
              <a:lnSpc>
                <a:spcPct val="100000"/>
              </a:lnSpc>
              <a:spcBef>
                <a:spcPts val="1600"/>
              </a:spcBef>
              <a:spcAft>
                <a:spcPts val="0"/>
              </a:spcAft>
              <a:buNone/>
              <a:defRPr sz="1400">
                <a:solidFill>
                  <a:srgbClr val="F3F3F3"/>
                </a:solidFill>
              </a:defRPr>
            </a:lvl5pPr>
            <a:lvl6pPr lvl="5" rtl="0">
              <a:lnSpc>
                <a:spcPct val="100000"/>
              </a:lnSpc>
              <a:spcBef>
                <a:spcPts val="1600"/>
              </a:spcBef>
              <a:spcAft>
                <a:spcPts val="0"/>
              </a:spcAft>
              <a:buNone/>
              <a:defRPr sz="1400">
                <a:solidFill>
                  <a:srgbClr val="F3F3F3"/>
                </a:solidFill>
              </a:defRPr>
            </a:lvl6pPr>
            <a:lvl7pPr lvl="6" rtl="0">
              <a:lnSpc>
                <a:spcPct val="100000"/>
              </a:lnSpc>
              <a:spcBef>
                <a:spcPts val="1600"/>
              </a:spcBef>
              <a:spcAft>
                <a:spcPts val="0"/>
              </a:spcAft>
              <a:buNone/>
              <a:defRPr sz="1400">
                <a:solidFill>
                  <a:srgbClr val="F3F3F3"/>
                </a:solidFill>
              </a:defRPr>
            </a:lvl7pPr>
            <a:lvl8pPr lvl="7" rtl="0">
              <a:lnSpc>
                <a:spcPct val="100000"/>
              </a:lnSpc>
              <a:spcBef>
                <a:spcPts val="1600"/>
              </a:spcBef>
              <a:spcAft>
                <a:spcPts val="0"/>
              </a:spcAft>
              <a:buNone/>
              <a:defRPr sz="1400">
                <a:solidFill>
                  <a:srgbClr val="F3F3F3"/>
                </a:solidFill>
              </a:defRPr>
            </a:lvl8pPr>
            <a:lvl9pPr lvl="8" rtl="0">
              <a:lnSpc>
                <a:spcPct val="100000"/>
              </a:lnSpc>
              <a:spcBef>
                <a:spcPts val="1600"/>
              </a:spcBef>
              <a:spcAft>
                <a:spcPts val="1600"/>
              </a:spcAft>
              <a:buNone/>
              <a:defRPr sz="1400">
                <a:solidFill>
                  <a:srgbClr val="F3F3F3"/>
                </a:solidFill>
              </a:defRPr>
            </a:lvl9pPr>
          </a:lstStyle>
          <a:p>
            <a:endParaRPr/>
          </a:p>
        </p:txBody>
      </p:sp>
      <p:sp>
        <p:nvSpPr>
          <p:cNvPr id="44" name="Google Shape;44;p14"/>
          <p:cNvSpPr txBox="1">
            <a:spLocks noGrp="1"/>
          </p:cNvSpPr>
          <p:nvPr>
            <p:ph type="title" idx="2"/>
          </p:nvPr>
        </p:nvSpPr>
        <p:spPr>
          <a:xfrm>
            <a:off x="4845487" y="1455263"/>
            <a:ext cx="2339100" cy="421500"/>
          </a:xfrm>
          <a:prstGeom prst="rect">
            <a:avLst/>
          </a:prstGeom>
          <a:noFill/>
          <a:ln>
            <a:noFill/>
          </a:ln>
        </p:spPr>
        <p:txBody>
          <a:bodyPr spcFirstLastPara="1" wrap="square" lIns="0" tIns="0" rIns="0" bIns="0" anchor="ctr" anchorCtr="0">
            <a:noAutofit/>
          </a:bodyPr>
          <a:lstStyle>
            <a:lvl1pPr marR="72000" lvl="0" rtl="0">
              <a:spcBef>
                <a:spcPts val="0"/>
              </a:spcBef>
              <a:spcAft>
                <a:spcPts val="0"/>
              </a:spcAft>
              <a:buSzPts val="1400"/>
              <a:buNone/>
              <a:defRPr sz="2400" i="0">
                <a:solidFill>
                  <a:srgbClr val="F3F3F3"/>
                </a:solidFill>
              </a:defRPr>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45" name="Google Shape;45;p14"/>
          <p:cNvSpPr txBox="1">
            <a:spLocks noGrp="1"/>
          </p:cNvSpPr>
          <p:nvPr>
            <p:ph type="subTitle" idx="3"/>
          </p:nvPr>
        </p:nvSpPr>
        <p:spPr>
          <a:xfrm>
            <a:off x="4845487" y="1782238"/>
            <a:ext cx="2339100" cy="644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solidFill>
                  <a:srgbClr val="F3F3F3"/>
                </a:solidFill>
              </a:defRPr>
            </a:lvl1pPr>
            <a:lvl2pPr lvl="1" rtl="0">
              <a:lnSpc>
                <a:spcPct val="100000"/>
              </a:lnSpc>
              <a:spcBef>
                <a:spcPts val="1600"/>
              </a:spcBef>
              <a:spcAft>
                <a:spcPts val="0"/>
              </a:spcAft>
              <a:buNone/>
              <a:defRPr sz="1400">
                <a:solidFill>
                  <a:srgbClr val="F3F3F3"/>
                </a:solidFill>
              </a:defRPr>
            </a:lvl2pPr>
            <a:lvl3pPr lvl="2" rtl="0">
              <a:lnSpc>
                <a:spcPct val="100000"/>
              </a:lnSpc>
              <a:spcBef>
                <a:spcPts val="1600"/>
              </a:spcBef>
              <a:spcAft>
                <a:spcPts val="0"/>
              </a:spcAft>
              <a:buNone/>
              <a:defRPr sz="1400">
                <a:solidFill>
                  <a:srgbClr val="F3F3F3"/>
                </a:solidFill>
              </a:defRPr>
            </a:lvl3pPr>
            <a:lvl4pPr lvl="3" rtl="0">
              <a:lnSpc>
                <a:spcPct val="100000"/>
              </a:lnSpc>
              <a:spcBef>
                <a:spcPts val="1600"/>
              </a:spcBef>
              <a:spcAft>
                <a:spcPts val="0"/>
              </a:spcAft>
              <a:buNone/>
              <a:defRPr sz="1400">
                <a:solidFill>
                  <a:srgbClr val="F3F3F3"/>
                </a:solidFill>
              </a:defRPr>
            </a:lvl4pPr>
            <a:lvl5pPr lvl="4" rtl="0">
              <a:lnSpc>
                <a:spcPct val="100000"/>
              </a:lnSpc>
              <a:spcBef>
                <a:spcPts val="1600"/>
              </a:spcBef>
              <a:spcAft>
                <a:spcPts val="0"/>
              </a:spcAft>
              <a:buNone/>
              <a:defRPr sz="1400">
                <a:solidFill>
                  <a:srgbClr val="F3F3F3"/>
                </a:solidFill>
              </a:defRPr>
            </a:lvl5pPr>
            <a:lvl6pPr lvl="5" rtl="0">
              <a:lnSpc>
                <a:spcPct val="100000"/>
              </a:lnSpc>
              <a:spcBef>
                <a:spcPts val="1600"/>
              </a:spcBef>
              <a:spcAft>
                <a:spcPts val="0"/>
              </a:spcAft>
              <a:buNone/>
              <a:defRPr sz="1400">
                <a:solidFill>
                  <a:srgbClr val="F3F3F3"/>
                </a:solidFill>
              </a:defRPr>
            </a:lvl6pPr>
            <a:lvl7pPr lvl="6" rtl="0">
              <a:lnSpc>
                <a:spcPct val="100000"/>
              </a:lnSpc>
              <a:spcBef>
                <a:spcPts val="1600"/>
              </a:spcBef>
              <a:spcAft>
                <a:spcPts val="0"/>
              </a:spcAft>
              <a:buNone/>
              <a:defRPr sz="1400">
                <a:solidFill>
                  <a:srgbClr val="F3F3F3"/>
                </a:solidFill>
              </a:defRPr>
            </a:lvl7pPr>
            <a:lvl8pPr lvl="7" rtl="0">
              <a:lnSpc>
                <a:spcPct val="100000"/>
              </a:lnSpc>
              <a:spcBef>
                <a:spcPts val="1600"/>
              </a:spcBef>
              <a:spcAft>
                <a:spcPts val="0"/>
              </a:spcAft>
              <a:buNone/>
              <a:defRPr sz="1400">
                <a:solidFill>
                  <a:srgbClr val="F3F3F3"/>
                </a:solidFill>
              </a:defRPr>
            </a:lvl8pPr>
            <a:lvl9pPr lvl="8" rtl="0">
              <a:lnSpc>
                <a:spcPct val="100000"/>
              </a:lnSpc>
              <a:spcBef>
                <a:spcPts val="1600"/>
              </a:spcBef>
              <a:spcAft>
                <a:spcPts val="1600"/>
              </a:spcAft>
              <a:buNone/>
              <a:defRPr sz="1400">
                <a:solidFill>
                  <a:srgbClr val="F3F3F3"/>
                </a:solidFill>
              </a:defRPr>
            </a:lvl9pPr>
          </a:lstStyle>
          <a:p>
            <a:endParaRPr/>
          </a:p>
        </p:txBody>
      </p:sp>
      <p:sp>
        <p:nvSpPr>
          <p:cNvPr id="46" name="Google Shape;46;p14"/>
          <p:cNvSpPr txBox="1">
            <a:spLocks noGrp="1"/>
          </p:cNvSpPr>
          <p:nvPr>
            <p:ph type="title" idx="4"/>
          </p:nvPr>
        </p:nvSpPr>
        <p:spPr>
          <a:xfrm>
            <a:off x="2768313" y="2877450"/>
            <a:ext cx="2339100" cy="421500"/>
          </a:xfrm>
          <a:prstGeom prst="rect">
            <a:avLst/>
          </a:prstGeom>
          <a:noFill/>
          <a:ln>
            <a:noFill/>
          </a:ln>
        </p:spPr>
        <p:txBody>
          <a:bodyPr spcFirstLastPara="1" wrap="square" lIns="0" tIns="0" rIns="0" bIns="0" anchor="ctr" anchorCtr="0">
            <a:noAutofit/>
          </a:bodyPr>
          <a:lstStyle>
            <a:lvl1pPr lvl="0" rtl="0">
              <a:spcBef>
                <a:spcPts val="0"/>
              </a:spcBef>
              <a:spcAft>
                <a:spcPts val="0"/>
              </a:spcAft>
              <a:buSzPts val="1400"/>
              <a:buNone/>
              <a:defRPr sz="2400" i="0">
                <a:solidFill>
                  <a:srgbClr val="F3F3F3"/>
                </a:solidFill>
              </a:defRPr>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47" name="Google Shape;47;p14"/>
          <p:cNvSpPr txBox="1">
            <a:spLocks noGrp="1"/>
          </p:cNvSpPr>
          <p:nvPr>
            <p:ph type="subTitle" idx="5"/>
          </p:nvPr>
        </p:nvSpPr>
        <p:spPr>
          <a:xfrm>
            <a:off x="2768312" y="3204400"/>
            <a:ext cx="2339100" cy="6447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a:solidFill>
                  <a:srgbClr val="F3F3F3"/>
                </a:solidFill>
              </a:defRPr>
            </a:lvl1pPr>
            <a:lvl2pPr lvl="1" rtl="0">
              <a:spcBef>
                <a:spcPts val="1600"/>
              </a:spcBef>
              <a:spcAft>
                <a:spcPts val="0"/>
              </a:spcAft>
              <a:buNone/>
              <a:defRPr sz="1400">
                <a:solidFill>
                  <a:srgbClr val="F3F3F3"/>
                </a:solidFill>
              </a:defRPr>
            </a:lvl2pPr>
            <a:lvl3pPr lvl="2" rtl="0">
              <a:spcBef>
                <a:spcPts val="1600"/>
              </a:spcBef>
              <a:spcAft>
                <a:spcPts val="0"/>
              </a:spcAft>
              <a:buNone/>
              <a:defRPr sz="1400">
                <a:solidFill>
                  <a:srgbClr val="F3F3F3"/>
                </a:solidFill>
              </a:defRPr>
            </a:lvl3pPr>
            <a:lvl4pPr lvl="3" rtl="0">
              <a:spcBef>
                <a:spcPts val="1600"/>
              </a:spcBef>
              <a:spcAft>
                <a:spcPts val="0"/>
              </a:spcAft>
              <a:buNone/>
              <a:defRPr sz="1400">
                <a:solidFill>
                  <a:srgbClr val="F3F3F3"/>
                </a:solidFill>
              </a:defRPr>
            </a:lvl4pPr>
            <a:lvl5pPr lvl="4" rtl="0">
              <a:spcBef>
                <a:spcPts val="1600"/>
              </a:spcBef>
              <a:spcAft>
                <a:spcPts val="0"/>
              </a:spcAft>
              <a:buNone/>
              <a:defRPr sz="1400">
                <a:solidFill>
                  <a:srgbClr val="F3F3F3"/>
                </a:solidFill>
              </a:defRPr>
            </a:lvl5pPr>
            <a:lvl6pPr lvl="5" rtl="0">
              <a:spcBef>
                <a:spcPts val="1600"/>
              </a:spcBef>
              <a:spcAft>
                <a:spcPts val="0"/>
              </a:spcAft>
              <a:buNone/>
              <a:defRPr sz="1400">
                <a:solidFill>
                  <a:srgbClr val="F3F3F3"/>
                </a:solidFill>
              </a:defRPr>
            </a:lvl6pPr>
            <a:lvl7pPr lvl="6" rtl="0">
              <a:spcBef>
                <a:spcPts val="1600"/>
              </a:spcBef>
              <a:spcAft>
                <a:spcPts val="0"/>
              </a:spcAft>
              <a:buNone/>
              <a:defRPr sz="1400">
                <a:solidFill>
                  <a:srgbClr val="F3F3F3"/>
                </a:solidFill>
              </a:defRPr>
            </a:lvl7pPr>
            <a:lvl8pPr lvl="7" rtl="0">
              <a:spcBef>
                <a:spcPts val="1600"/>
              </a:spcBef>
              <a:spcAft>
                <a:spcPts val="0"/>
              </a:spcAft>
              <a:buNone/>
              <a:defRPr sz="1400">
                <a:solidFill>
                  <a:srgbClr val="F3F3F3"/>
                </a:solidFill>
              </a:defRPr>
            </a:lvl8pPr>
            <a:lvl9pPr lvl="8" rtl="0">
              <a:spcBef>
                <a:spcPts val="1600"/>
              </a:spcBef>
              <a:spcAft>
                <a:spcPts val="1600"/>
              </a:spcAft>
              <a:buNone/>
              <a:defRPr sz="1400">
                <a:solidFill>
                  <a:srgbClr val="F3F3F3"/>
                </a:solidFill>
              </a:defRPr>
            </a:lvl9pPr>
          </a:lstStyle>
          <a:p>
            <a:endParaRPr/>
          </a:p>
        </p:txBody>
      </p:sp>
      <p:sp>
        <p:nvSpPr>
          <p:cNvPr id="48" name="Google Shape;48;p14"/>
          <p:cNvSpPr txBox="1">
            <a:spLocks noGrp="1"/>
          </p:cNvSpPr>
          <p:nvPr>
            <p:ph type="title" idx="6"/>
          </p:nvPr>
        </p:nvSpPr>
        <p:spPr>
          <a:xfrm>
            <a:off x="6100575" y="2878082"/>
            <a:ext cx="2339100" cy="421500"/>
          </a:xfrm>
          <a:prstGeom prst="rect">
            <a:avLst/>
          </a:prstGeom>
          <a:noFill/>
          <a:ln>
            <a:noFill/>
          </a:ln>
        </p:spPr>
        <p:txBody>
          <a:bodyPr spcFirstLastPara="1" wrap="square" lIns="0" tIns="0" rIns="0" bIns="0" anchor="ctr" anchorCtr="0">
            <a:noAutofit/>
          </a:bodyPr>
          <a:lstStyle>
            <a:lvl1pPr marR="72000" lvl="0" rtl="0">
              <a:spcBef>
                <a:spcPts val="0"/>
              </a:spcBef>
              <a:spcAft>
                <a:spcPts val="0"/>
              </a:spcAft>
              <a:buSzPts val="1400"/>
              <a:buNone/>
              <a:defRPr sz="2400" i="0">
                <a:solidFill>
                  <a:srgbClr val="F3F3F3"/>
                </a:solidFill>
              </a:defRPr>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49" name="Google Shape;49;p14"/>
          <p:cNvSpPr txBox="1">
            <a:spLocks noGrp="1"/>
          </p:cNvSpPr>
          <p:nvPr>
            <p:ph type="subTitle" idx="7"/>
          </p:nvPr>
        </p:nvSpPr>
        <p:spPr>
          <a:xfrm>
            <a:off x="6100575" y="3205057"/>
            <a:ext cx="2339100" cy="6447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a:solidFill>
                  <a:srgbClr val="F3F3F3"/>
                </a:solidFill>
              </a:defRPr>
            </a:lvl1pPr>
            <a:lvl2pPr lvl="1" rtl="0">
              <a:spcBef>
                <a:spcPts val="1600"/>
              </a:spcBef>
              <a:spcAft>
                <a:spcPts val="0"/>
              </a:spcAft>
              <a:buNone/>
              <a:defRPr sz="1400">
                <a:solidFill>
                  <a:srgbClr val="F3F3F3"/>
                </a:solidFill>
              </a:defRPr>
            </a:lvl2pPr>
            <a:lvl3pPr lvl="2" rtl="0">
              <a:spcBef>
                <a:spcPts val="1600"/>
              </a:spcBef>
              <a:spcAft>
                <a:spcPts val="0"/>
              </a:spcAft>
              <a:buNone/>
              <a:defRPr sz="1400">
                <a:solidFill>
                  <a:srgbClr val="F3F3F3"/>
                </a:solidFill>
              </a:defRPr>
            </a:lvl3pPr>
            <a:lvl4pPr lvl="3" rtl="0">
              <a:spcBef>
                <a:spcPts val="1600"/>
              </a:spcBef>
              <a:spcAft>
                <a:spcPts val="0"/>
              </a:spcAft>
              <a:buNone/>
              <a:defRPr sz="1400">
                <a:solidFill>
                  <a:srgbClr val="F3F3F3"/>
                </a:solidFill>
              </a:defRPr>
            </a:lvl4pPr>
            <a:lvl5pPr lvl="4" rtl="0">
              <a:spcBef>
                <a:spcPts val="1600"/>
              </a:spcBef>
              <a:spcAft>
                <a:spcPts val="0"/>
              </a:spcAft>
              <a:buNone/>
              <a:defRPr sz="1400">
                <a:solidFill>
                  <a:srgbClr val="F3F3F3"/>
                </a:solidFill>
              </a:defRPr>
            </a:lvl5pPr>
            <a:lvl6pPr lvl="5" rtl="0">
              <a:spcBef>
                <a:spcPts val="1600"/>
              </a:spcBef>
              <a:spcAft>
                <a:spcPts val="0"/>
              </a:spcAft>
              <a:buNone/>
              <a:defRPr sz="1400">
                <a:solidFill>
                  <a:srgbClr val="F3F3F3"/>
                </a:solidFill>
              </a:defRPr>
            </a:lvl6pPr>
            <a:lvl7pPr lvl="6" rtl="0">
              <a:spcBef>
                <a:spcPts val="1600"/>
              </a:spcBef>
              <a:spcAft>
                <a:spcPts val="0"/>
              </a:spcAft>
              <a:buNone/>
              <a:defRPr sz="1400">
                <a:solidFill>
                  <a:srgbClr val="F3F3F3"/>
                </a:solidFill>
              </a:defRPr>
            </a:lvl7pPr>
            <a:lvl8pPr lvl="7" rtl="0">
              <a:spcBef>
                <a:spcPts val="1600"/>
              </a:spcBef>
              <a:spcAft>
                <a:spcPts val="0"/>
              </a:spcAft>
              <a:buNone/>
              <a:defRPr sz="1400">
                <a:solidFill>
                  <a:srgbClr val="F3F3F3"/>
                </a:solidFill>
              </a:defRPr>
            </a:lvl8pPr>
            <a:lvl9pPr lvl="8" rtl="0">
              <a:spcBef>
                <a:spcPts val="1600"/>
              </a:spcBef>
              <a:spcAft>
                <a:spcPts val="1600"/>
              </a:spcAft>
              <a:buNone/>
              <a:defRPr sz="1400">
                <a:solidFill>
                  <a:srgbClr val="F3F3F3"/>
                </a:solidFill>
              </a:defRPr>
            </a:lvl9pPr>
          </a:lstStyle>
          <a:p>
            <a:endParaRPr/>
          </a:p>
        </p:txBody>
      </p:sp>
      <p:sp>
        <p:nvSpPr>
          <p:cNvPr id="50" name="Google Shape;50;p14"/>
          <p:cNvSpPr txBox="1">
            <a:spLocks noGrp="1"/>
          </p:cNvSpPr>
          <p:nvPr>
            <p:ph type="title" idx="8" hasCustomPrompt="1"/>
          </p:nvPr>
        </p:nvSpPr>
        <p:spPr>
          <a:xfrm>
            <a:off x="1959337" y="3164300"/>
            <a:ext cx="600000" cy="4215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2400">
                <a:solidFill>
                  <a:srgbClr val="F3F3F3"/>
                </a:solidFill>
              </a:defRPr>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51" name="Google Shape;51;p14"/>
          <p:cNvSpPr txBox="1">
            <a:spLocks noGrp="1"/>
          </p:cNvSpPr>
          <p:nvPr>
            <p:ph type="title" idx="9" hasCustomPrompt="1"/>
          </p:nvPr>
        </p:nvSpPr>
        <p:spPr>
          <a:xfrm>
            <a:off x="704337" y="1730350"/>
            <a:ext cx="600000" cy="4215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2400">
                <a:solidFill>
                  <a:srgbClr val="F3F3F3"/>
                </a:solidFill>
              </a:defRPr>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52" name="Google Shape;52;p14"/>
          <p:cNvSpPr txBox="1">
            <a:spLocks noGrp="1"/>
          </p:cNvSpPr>
          <p:nvPr>
            <p:ph type="title" idx="13" hasCustomPrompt="1"/>
          </p:nvPr>
        </p:nvSpPr>
        <p:spPr>
          <a:xfrm>
            <a:off x="5304000" y="3183632"/>
            <a:ext cx="600000" cy="4215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2400">
                <a:solidFill>
                  <a:srgbClr val="F3F3F3"/>
                </a:solidFill>
              </a:defRPr>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53" name="Google Shape;53;p14"/>
          <p:cNvSpPr txBox="1">
            <a:spLocks noGrp="1"/>
          </p:cNvSpPr>
          <p:nvPr>
            <p:ph type="title" idx="14" hasCustomPrompt="1"/>
          </p:nvPr>
        </p:nvSpPr>
        <p:spPr>
          <a:xfrm>
            <a:off x="4048912" y="1719213"/>
            <a:ext cx="600000" cy="4215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2400">
                <a:solidFill>
                  <a:srgbClr val="F3F3F3"/>
                </a:solidFill>
              </a:defRPr>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four columns">
  <p:cSld name="BLANK_1_1">
    <p:bg>
      <p:bgPr>
        <a:blipFill>
          <a:blip r:embed="rId2">
            <a:alphaModFix/>
          </a:blip>
          <a:stretch>
            <a:fillRect/>
          </a:stretch>
        </a:blipFill>
        <a:effectLst/>
      </p:bgPr>
    </p:bg>
    <p:spTree>
      <p:nvGrpSpPr>
        <p:cNvPr id="1" name="Shape 54"/>
        <p:cNvGrpSpPr/>
        <p:nvPr/>
      </p:nvGrpSpPr>
      <p:grpSpPr>
        <a:xfrm>
          <a:off x="0" y="0"/>
          <a:ext cx="0" cy="0"/>
          <a:chOff x="0" y="0"/>
          <a:chExt cx="0" cy="0"/>
        </a:xfrm>
      </p:grpSpPr>
      <p:sp>
        <p:nvSpPr>
          <p:cNvPr id="55" name="Google Shape;55;p15"/>
          <p:cNvSpPr txBox="1">
            <a:spLocks noGrp="1"/>
          </p:cNvSpPr>
          <p:nvPr>
            <p:ph type="subTitle" idx="1"/>
          </p:nvPr>
        </p:nvSpPr>
        <p:spPr>
          <a:xfrm>
            <a:off x="1725925" y="1894325"/>
            <a:ext cx="2208600" cy="701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100"/>
              <a:buFont typeface="Josefin Slab"/>
              <a:buNone/>
              <a:defRPr sz="1400">
                <a:solidFill>
                  <a:srgbClr val="F3F3F3"/>
                </a:solidFill>
              </a:defRPr>
            </a:lvl1pPr>
            <a:lvl2pPr lvl="1"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a:endParaRPr/>
          </a:p>
        </p:txBody>
      </p:sp>
      <p:sp>
        <p:nvSpPr>
          <p:cNvPr id="56" name="Google Shape;56;p15"/>
          <p:cNvSpPr txBox="1">
            <a:spLocks noGrp="1"/>
          </p:cNvSpPr>
          <p:nvPr>
            <p:ph type="subTitle" idx="2"/>
          </p:nvPr>
        </p:nvSpPr>
        <p:spPr>
          <a:xfrm>
            <a:off x="5803499" y="1894325"/>
            <a:ext cx="2208600" cy="701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100"/>
              <a:buFont typeface="Josefin Slab"/>
              <a:buNone/>
              <a:defRPr sz="1400">
                <a:solidFill>
                  <a:srgbClr val="F3F3F3"/>
                </a:solidFill>
              </a:defRPr>
            </a:lvl1pPr>
            <a:lvl2pPr lvl="1"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a:endParaRPr/>
          </a:p>
        </p:txBody>
      </p:sp>
      <p:sp>
        <p:nvSpPr>
          <p:cNvPr id="57" name="Google Shape;57;p15"/>
          <p:cNvSpPr txBox="1">
            <a:spLocks noGrp="1"/>
          </p:cNvSpPr>
          <p:nvPr>
            <p:ph type="subTitle" idx="3"/>
          </p:nvPr>
        </p:nvSpPr>
        <p:spPr>
          <a:xfrm>
            <a:off x="1725925" y="3491450"/>
            <a:ext cx="2208600" cy="701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100"/>
              <a:buFont typeface="Josefin Slab"/>
              <a:buNone/>
              <a:defRPr sz="1400">
                <a:solidFill>
                  <a:srgbClr val="F3F3F3"/>
                </a:solidFill>
              </a:defRPr>
            </a:lvl1pPr>
            <a:lvl2pPr lvl="1"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a:endParaRPr/>
          </a:p>
        </p:txBody>
      </p:sp>
      <p:sp>
        <p:nvSpPr>
          <p:cNvPr id="58" name="Google Shape;58;p15"/>
          <p:cNvSpPr txBox="1">
            <a:spLocks noGrp="1"/>
          </p:cNvSpPr>
          <p:nvPr>
            <p:ph type="subTitle" idx="4"/>
          </p:nvPr>
        </p:nvSpPr>
        <p:spPr>
          <a:xfrm>
            <a:off x="5803499" y="3491450"/>
            <a:ext cx="2208600" cy="701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100"/>
              <a:buFont typeface="Josefin Slab"/>
              <a:buNone/>
              <a:defRPr sz="1400">
                <a:solidFill>
                  <a:srgbClr val="F3F3F3"/>
                </a:solidFill>
              </a:defRPr>
            </a:lvl1pPr>
            <a:lvl2pPr lvl="1"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a:endParaRPr/>
          </a:p>
        </p:txBody>
      </p:sp>
      <p:sp>
        <p:nvSpPr>
          <p:cNvPr id="59" name="Google Shape;59;p15"/>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F3F3F3"/>
              </a:buClr>
              <a:buSzPts val="3000"/>
              <a:buNone/>
              <a:defRPr sz="3000">
                <a:solidFill>
                  <a:srgbClr val="F3F3F3"/>
                </a:solidFill>
              </a:defRPr>
            </a:lvl1pPr>
            <a:lvl2pPr lvl="1" algn="ctr" rtl="0">
              <a:spcBef>
                <a:spcPts val="0"/>
              </a:spcBef>
              <a:spcAft>
                <a:spcPts val="0"/>
              </a:spcAft>
              <a:buClr>
                <a:srgbClr val="F3F3F3"/>
              </a:buClr>
              <a:buSzPts val="3000"/>
              <a:buNone/>
              <a:defRPr sz="3000">
                <a:solidFill>
                  <a:srgbClr val="F3F3F3"/>
                </a:solidFill>
              </a:defRPr>
            </a:lvl2pPr>
            <a:lvl3pPr lvl="2" algn="ctr" rtl="0">
              <a:spcBef>
                <a:spcPts val="0"/>
              </a:spcBef>
              <a:spcAft>
                <a:spcPts val="0"/>
              </a:spcAft>
              <a:buClr>
                <a:srgbClr val="F3F3F3"/>
              </a:buClr>
              <a:buSzPts val="3000"/>
              <a:buNone/>
              <a:defRPr sz="3000">
                <a:solidFill>
                  <a:srgbClr val="F3F3F3"/>
                </a:solidFill>
              </a:defRPr>
            </a:lvl3pPr>
            <a:lvl4pPr lvl="3" algn="ctr" rtl="0">
              <a:spcBef>
                <a:spcPts val="0"/>
              </a:spcBef>
              <a:spcAft>
                <a:spcPts val="0"/>
              </a:spcAft>
              <a:buClr>
                <a:srgbClr val="F3F3F3"/>
              </a:buClr>
              <a:buSzPts val="3000"/>
              <a:buNone/>
              <a:defRPr sz="3000">
                <a:solidFill>
                  <a:srgbClr val="F3F3F3"/>
                </a:solidFill>
              </a:defRPr>
            </a:lvl4pPr>
            <a:lvl5pPr lvl="4" algn="ctr" rtl="0">
              <a:spcBef>
                <a:spcPts val="0"/>
              </a:spcBef>
              <a:spcAft>
                <a:spcPts val="0"/>
              </a:spcAft>
              <a:buClr>
                <a:srgbClr val="F3F3F3"/>
              </a:buClr>
              <a:buSzPts val="3000"/>
              <a:buNone/>
              <a:defRPr sz="3000">
                <a:solidFill>
                  <a:srgbClr val="F3F3F3"/>
                </a:solidFill>
              </a:defRPr>
            </a:lvl5pPr>
            <a:lvl6pPr lvl="5" algn="ctr" rtl="0">
              <a:spcBef>
                <a:spcPts val="0"/>
              </a:spcBef>
              <a:spcAft>
                <a:spcPts val="0"/>
              </a:spcAft>
              <a:buClr>
                <a:srgbClr val="F3F3F3"/>
              </a:buClr>
              <a:buSzPts val="3000"/>
              <a:buNone/>
              <a:defRPr sz="3000">
                <a:solidFill>
                  <a:srgbClr val="F3F3F3"/>
                </a:solidFill>
              </a:defRPr>
            </a:lvl6pPr>
            <a:lvl7pPr lvl="6" algn="ctr" rtl="0">
              <a:spcBef>
                <a:spcPts val="0"/>
              </a:spcBef>
              <a:spcAft>
                <a:spcPts val="0"/>
              </a:spcAft>
              <a:buClr>
                <a:srgbClr val="F3F3F3"/>
              </a:buClr>
              <a:buSzPts val="3000"/>
              <a:buNone/>
              <a:defRPr sz="3000">
                <a:solidFill>
                  <a:srgbClr val="F3F3F3"/>
                </a:solidFill>
              </a:defRPr>
            </a:lvl7pPr>
            <a:lvl8pPr lvl="7" algn="ctr" rtl="0">
              <a:spcBef>
                <a:spcPts val="0"/>
              </a:spcBef>
              <a:spcAft>
                <a:spcPts val="0"/>
              </a:spcAft>
              <a:buClr>
                <a:srgbClr val="F3F3F3"/>
              </a:buClr>
              <a:buSzPts val="3000"/>
              <a:buNone/>
              <a:defRPr sz="3000">
                <a:solidFill>
                  <a:srgbClr val="F3F3F3"/>
                </a:solidFill>
              </a:defRPr>
            </a:lvl8pPr>
            <a:lvl9pPr lvl="8" algn="ctr" rtl="0">
              <a:spcBef>
                <a:spcPts val="0"/>
              </a:spcBef>
              <a:spcAft>
                <a:spcPts val="0"/>
              </a:spcAft>
              <a:buClr>
                <a:srgbClr val="F3F3F3"/>
              </a:buClr>
              <a:buSzPts val="3000"/>
              <a:buNone/>
              <a:defRPr sz="3000">
                <a:solidFill>
                  <a:srgbClr val="F3F3F3"/>
                </a:solidFil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hree columns">
  <p:cSld name="BLANK_1_1_1">
    <p:bg>
      <p:bgPr>
        <a:blipFill>
          <a:blip r:embed="rId2">
            <a:alphaModFix/>
          </a:blip>
          <a:stretch>
            <a:fillRect/>
          </a:stretch>
        </a:blipFill>
        <a:effectLst/>
      </p:bgPr>
    </p:bg>
    <p:spTree>
      <p:nvGrpSpPr>
        <p:cNvPr id="1" name="Shape 60"/>
        <p:cNvGrpSpPr/>
        <p:nvPr/>
      </p:nvGrpSpPr>
      <p:grpSpPr>
        <a:xfrm>
          <a:off x="0" y="0"/>
          <a:ext cx="0" cy="0"/>
          <a:chOff x="0" y="0"/>
          <a:chExt cx="0" cy="0"/>
        </a:xfrm>
      </p:grpSpPr>
      <p:sp>
        <p:nvSpPr>
          <p:cNvPr id="61" name="Google Shape;61;p16"/>
          <p:cNvSpPr txBox="1">
            <a:spLocks noGrp="1"/>
          </p:cNvSpPr>
          <p:nvPr>
            <p:ph type="subTitle" idx="1"/>
          </p:nvPr>
        </p:nvSpPr>
        <p:spPr>
          <a:xfrm>
            <a:off x="969788" y="2630150"/>
            <a:ext cx="2213100" cy="10938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None/>
              <a:defRPr sz="1400">
                <a:solidFill>
                  <a:srgbClr val="F3F3F3"/>
                </a:solidFill>
              </a:defRPr>
            </a:lvl1pPr>
            <a:lvl2pPr lvl="1" algn="ctr" rtl="0">
              <a:lnSpc>
                <a:spcPct val="100000"/>
              </a:lnSpc>
              <a:spcBef>
                <a:spcPts val="1600"/>
              </a:spcBef>
              <a:spcAft>
                <a:spcPts val="0"/>
              </a:spcAft>
              <a:buNone/>
              <a:defRPr sz="1400">
                <a:solidFill>
                  <a:srgbClr val="F3F3F3"/>
                </a:solidFill>
              </a:defRPr>
            </a:lvl2pPr>
            <a:lvl3pPr lvl="2" algn="ctr" rtl="0">
              <a:lnSpc>
                <a:spcPct val="100000"/>
              </a:lnSpc>
              <a:spcBef>
                <a:spcPts val="1600"/>
              </a:spcBef>
              <a:spcAft>
                <a:spcPts val="0"/>
              </a:spcAft>
              <a:buNone/>
              <a:defRPr sz="1400">
                <a:solidFill>
                  <a:srgbClr val="F3F3F3"/>
                </a:solidFill>
              </a:defRPr>
            </a:lvl3pPr>
            <a:lvl4pPr lvl="3" algn="ctr" rtl="0">
              <a:lnSpc>
                <a:spcPct val="100000"/>
              </a:lnSpc>
              <a:spcBef>
                <a:spcPts val="1600"/>
              </a:spcBef>
              <a:spcAft>
                <a:spcPts val="0"/>
              </a:spcAft>
              <a:buNone/>
              <a:defRPr sz="1400">
                <a:solidFill>
                  <a:srgbClr val="F3F3F3"/>
                </a:solidFill>
              </a:defRPr>
            </a:lvl4pPr>
            <a:lvl5pPr lvl="4" algn="ctr" rtl="0">
              <a:lnSpc>
                <a:spcPct val="100000"/>
              </a:lnSpc>
              <a:spcBef>
                <a:spcPts val="1600"/>
              </a:spcBef>
              <a:spcAft>
                <a:spcPts val="0"/>
              </a:spcAft>
              <a:buNone/>
              <a:defRPr sz="1400">
                <a:solidFill>
                  <a:srgbClr val="F3F3F3"/>
                </a:solidFill>
              </a:defRPr>
            </a:lvl5pPr>
            <a:lvl6pPr lvl="5" algn="ctr" rtl="0">
              <a:lnSpc>
                <a:spcPct val="100000"/>
              </a:lnSpc>
              <a:spcBef>
                <a:spcPts val="1600"/>
              </a:spcBef>
              <a:spcAft>
                <a:spcPts val="0"/>
              </a:spcAft>
              <a:buNone/>
              <a:defRPr sz="1400">
                <a:solidFill>
                  <a:srgbClr val="F3F3F3"/>
                </a:solidFill>
              </a:defRPr>
            </a:lvl6pPr>
            <a:lvl7pPr lvl="6" algn="ctr" rtl="0">
              <a:lnSpc>
                <a:spcPct val="100000"/>
              </a:lnSpc>
              <a:spcBef>
                <a:spcPts val="1600"/>
              </a:spcBef>
              <a:spcAft>
                <a:spcPts val="0"/>
              </a:spcAft>
              <a:buNone/>
              <a:defRPr sz="1400">
                <a:solidFill>
                  <a:srgbClr val="F3F3F3"/>
                </a:solidFill>
              </a:defRPr>
            </a:lvl7pPr>
            <a:lvl8pPr lvl="7" algn="ctr" rtl="0">
              <a:lnSpc>
                <a:spcPct val="100000"/>
              </a:lnSpc>
              <a:spcBef>
                <a:spcPts val="1600"/>
              </a:spcBef>
              <a:spcAft>
                <a:spcPts val="0"/>
              </a:spcAft>
              <a:buNone/>
              <a:defRPr sz="1400">
                <a:solidFill>
                  <a:srgbClr val="F3F3F3"/>
                </a:solidFill>
              </a:defRPr>
            </a:lvl8pPr>
            <a:lvl9pPr lvl="8" algn="ctr" rtl="0">
              <a:lnSpc>
                <a:spcPct val="100000"/>
              </a:lnSpc>
              <a:spcBef>
                <a:spcPts val="1600"/>
              </a:spcBef>
              <a:spcAft>
                <a:spcPts val="1600"/>
              </a:spcAft>
              <a:buNone/>
              <a:defRPr sz="1400">
                <a:solidFill>
                  <a:srgbClr val="F3F3F3"/>
                </a:solidFill>
              </a:defRPr>
            </a:lvl9pPr>
          </a:lstStyle>
          <a:p>
            <a:endParaRPr/>
          </a:p>
        </p:txBody>
      </p:sp>
      <p:sp>
        <p:nvSpPr>
          <p:cNvPr id="62" name="Google Shape;62;p16"/>
          <p:cNvSpPr txBox="1">
            <a:spLocks noGrp="1"/>
          </p:cNvSpPr>
          <p:nvPr>
            <p:ph type="subTitle" idx="2"/>
          </p:nvPr>
        </p:nvSpPr>
        <p:spPr>
          <a:xfrm>
            <a:off x="5961113" y="2630150"/>
            <a:ext cx="2213100" cy="10938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None/>
              <a:defRPr sz="1400">
                <a:solidFill>
                  <a:srgbClr val="F3F3F3"/>
                </a:solidFill>
              </a:defRPr>
            </a:lvl1pPr>
            <a:lvl2pPr lvl="1" algn="ctr" rtl="0">
              <a:lnSpc>
                <a:spcPct val="100000"/>
              </a:lnSpc>
              <a:spcBef>
                <a:spcPts val="1600"/>
              </a:spcBef>
              <a:spcAft>
                <a:spcPts val="0"/>
              </a:spcAft>
              <a:buNone/>
              <a:defRPr sz="1400">
                <a:solidFill>
                  <a:srgbClr val="F3F3F3"/>
                </a:solidFill>
              </a:defRPr>
            </a:lvl2pPr>
            <a:lvl3pPr lvl="2" algn="ctr" rtl="0">
              <a:lnSpc>
                <a:spcPct val="100000"/>
              </a:lnSpc>
              <a:spcBef>
                <a:spcPts val="1600"/>
              </a:spcBef>
              <a:spcAft>
                <a:spcPts val="0"/>
              </a:spcAft>
              <a:buNone/>
              <a:defRPr sz="1400">
                <a:solidFill>
                  <a:srgbClr val="F3F3F3"/>
                </a:solidFill>
              </a:defRPr>
            </a:lvl3pPr>
            <a:lvl4pPr lvl="3" algn="ctr" rtl="0">
              <a:lnSpc>
                <a:spcPct val="100000"/>
              </a:lnSpc>
              <a:spcBef>
                <a:spcPts val="1600"/>
              </a:spcBef>
              <a:spcAft>
                <a:spcPts val="0"/>
              </a:spcAft>
              <a:buNone/>
              <a:defRPr sz="1400">
                <a:solidFill>
                  <a:srgbClr val="F3F3F3"/>
                </a:solidFill>
              </a:defRPr>
            </a:lvl4pPr>
            <a:lvl5pPr lvl="4" algn="ctr" rtl="0">
              <a:lnSpc>
                <a:spcPct val="100000"/>
              </a:lnSpc>
              <a:spcBef>
                <a:spcPts val="1600"/>
              </a:spcBef>
              <a:spcAft>
                <a:spcPts val="0"/>
              </a:spcAft>
              <a:buNone/>
              <a:defRPr sz="1400">
                <a:solidFill>
                  <a:srgbClr val="F3F3F3"/>
                </a:solidFill>
              </a:defRPr>
            </a:lvl5pPr>
            <a:lvl6pPr lvl="5" algn="ctr" rtl="0">
              <a:lnSpc>
                <a:spcPct val="100000"/>
              </a:lnSpc>
              <a:spcBef>
                <a:spcPts val="1600"/>
              </a:spcBef>
              <a:spcAft>
                <a:spcPts val="0"/>
              </a:spcAft>
              <a:buNone/>
              <a:defRPr sz="1400">
                <a:solidFill>
                  <a:srgbClr val="F3F3F3"/>
                </a:solidFill>
              </a:defRPr>
            </a:lvl6pPr>
            <a:lvl7pPr lvl="6" algn="ctr" rtl="0">
              <a:lnSpc>
                <a:spcPct val="100000"/>
              </a:lnSpc>
              <a:spcBef>
                <a:spcPts val="1600"/>
              </a:spcBef>
              <a:spcAft>
                <a:spcPts val="0"/>
              </a:spcAft>
              <a:buNone/>
              <a:defRPr sz="1400">
                <a:solidFill>
                  <a:srgbClr val="F3F3F3"/>
                </a:solidFill>
              </a:defRPr>
            </a:lvl7pPr>
            <a:lvl8pPr lvl="7" algn="ctr" rtl="0">
              <a:lnSpc>
                <a:spcPct val="100000"/>
              </a:lnSpc>
              <a:spcBef>
                <a:spcPts val="1600"/>
              </a:spcBef>
              <a:spcAft>
                <a:spcPts val="0"/>
              </a:spcAft>
              <a:buNone/>
              <a:defRPr sz="1400">
                <a:solidFill>
                  <a:srgbClr val="F3F3F3"/>
                </a:solidFill>
              </a:defRPr>
            </a:lvl8pPr>
            <a:lvl9pPr lvl="8" algn="ctr" rtl="0">
              <a:lnSpc>
                <a:spcPct val="100000"/>
              </a:lnSpc>
              <a:spcBef>
                <a:spcPts val="1600"/>
              </a:spcBef>
              <a:spcAft>
                <a:spcPts val="1600"/>
              </a:spcAft>
              <a:buNone/>
              <a:defRPr sz="1400">
                <a:solidFill>
                  <a:srgbClr val="F3F3F3"/>
                </a:solidFill>
              </a:defRPr>
            </a:lvl9pPr>
          </a:lstStyle>
          <a:p>
            <a:endParaRPr/>
          </a:p>
        </p:txBody>
      </p:sp>
      <p:sp>
        <p:nvSpPr>
          <p:cNvPr id="63" name="Google Shape;63;p16"/>
          <p:cNvSpPr txBox="1">
            <a:spLocks noGrp="1"/>
          </p:cNvSpPr>
          <p:nvPr>
            <p:ph type="subTitle" idx="3"/>
          </p:nvPr>
        </p:nvSpPr>
        <p:spPr>
          <a:xfrm>
            <a:off x="3465013" y="2630150"/>
            <a:ext cx="2213100" cy="10938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None/>
              <a:defRPr sz="1400">
                <a:solidFill>
                  <a:srgbClr val="F3F3F3"/>
                </a:solidFill>
              </a:defRPr>
            </a:lvl1pPr>
            <a:lvl2pPr lvl="1" algn="ctr" rtl="0">
              <a:lnSpc>
                <a:spcPct val="100000"/>
              </a:lnSpc>
              <a:spcBef>
                <a:spcPts val="1600"/>
              </a:spcBef>
              <a:spcAft>
                <a:spcPts val="0"/>
              </a:spcAft>
              <a:buNone/>
              <a:defRPr sz="1400">
                <a:solidFill>
                  <a:srgbClr val="F3F3F3"/>
                </a:solidFill>
              </a:defRPr>
            </a:lvl2pPr>
            <a:lvl3pPr lvl="2" algn="ctr" rtl="0">
              <a:lnSpc>
                <a:spcPct val="100000"/>
              </a:lnSpc>
              <a:spcBef>
                <a:spcPts val="1600"/>
              </a:spcBef>
              <a:spcAft>
                <a:spcPts val="0"/>
              </a:spcAft>
              <a:buNone/>
              <a:defRPr sz="1400">
                <a:solidFill>
                  <a:srgbClr val="F3F3F3"/>
                </a:solidFill>
              </a:defRPr>
            </a:lvl3pPr>
            <a:lvl4pPr lvl="3" algn="ctr" rtl="0">
              <a:lnSpc>
                <a:spcPct val="100000"/>
              </a:lnSpc>
              <a:spcBef>
                <a:spcPts val="1600"/>
              </a:spcBef>
              <a:spcAft>
                <a:spcPts val="0"/>
              </a:spcAft>
              <a:buNone/>
              <a:defRPr sz="1400">
                <a:solidFill>
                  <a:srgbClr val="F3F3F3"/>
                </a:solidFill>
              </a:defRPr>
            </a:lvl4pPr>
            <a:lvl5pPr lvl="4" algn="ctr" rtl="0">
              <a:lnSpc>
                <a:spcPct val="100000"/>
              </a:lnSpc>
              <a:spcBef>
                <a:spcPts val="1600"/>
              </a:spcBef>
              <a:spcAft>
                <a:spcPts val="0"/>
              </a:spcAft>
              <a:buNone/>
              <a:defRPr sz="1400">
                <a:solidFill>
                  <a:srgbClr val="F3F3F3"/>
                </a:solidFill>
              </a:defRPr>
            </a:lvl5pPr>
            <a:lvl6pPr lvl="5" algn="ctr" rtl="0">
              <a:lnSpc>
                <a:spcPct val="100000"/>
              </a:lnSpc>
              <a:spcBef>
                <a:spcPts val="1600"/>
              </a:spcBef>
              <a:spcAft>
                <a:spcPts val="0"/>
              </a:spcAft>
              <a:buNone/>
              <a:defRPr sz="1400">
                <a:solidFill>
                  <a:srgbClr val="F3F3F3"/>
                </a:solidFill>
              </a:defRPr>
            </a:lvl6pPr>
            <a:lvl7pPr lvl="6" algn="ctr" rtl="0">
              <a:lnSpc>
                <a:spcPct val="100000"/>
              </a:lnSpc>
              <a:spcBef>
                <a:spcPts val="1600"/>
              </a:spcBef>
              <a:spcAft>
                <a:spcPts val="0"/>
              </a:spcAft>
              <a:buNone/>
              <a:defRPr sz="1400">
                <a:solidFill>
                  <a:srgbClr val="F3F3F3"/>
                </a:solidFill>
              </a:defRPr>
            </a:lvl7pPr>
            <a:lvl8pPr lvl="7" algn="ctr" rtl="0">
              <a:lnSpc>
                <a:spcPct val="100000"/>
              </a:lnSpc>
              <a:spcBef>
                <a:spcPts val="1600"/>
              </a:spcBef>
              <a:spcAft>
                <a:spcPts val="0"/>
              </a:spcAft>
              <a:buNone/>
              <a:defRPr sz="1400">
                <a:solidFill>
                  <a:srgbClr val="F3F3F3"/>
                </a:solidFill>
              </a:defRPr>
            </a:lvl8pPr>
            <a:lvl9pPr lvl="8" algn="ctr" rtl="0">
              <a:lnSpc>
                <a:spcPct val="100000"/>
              </a:lnSpc>
              <a:spcBef>
                <a:spcPts val="1600"/>
              </a:spcBef>
              <a:spcAft>
                <a:spcPts val="1600"/>
              </a:spcAft>
              <a:buNone/>
              <a:defRPr sz="1400">
                <a:solidFill>
                  <a:srgbClr val="F3F3F3"/>
                </a:solidFill>
              </a:defRPr>
            </a:lvl9pPr>
          </a:lstStyle>
          <a:p>
            <a:endParaRPr/>
          </a:p>
        </p:txBody>
      </p:sp>
      <p:sp>
        <p:nvSpPr>
          <p:cNvPr id="64" name="Google Shape;64;p16"/>
          <p:cNvSpPr txBox="1">
            <a:spLocks noGrp="1"/>
          </p:cNvSpPr>
          <p:nvPr>
            <p:ph type="title"/>
          </p:nvPr>
        </p:nvSpPr>
        <p:spPr>
          <a:xfrm>
            <a:off x="960113" y="3723950"/>
            <a:ext cx="1539300" cy="401700"/>
          </a:xfrm>
          <a:prstGeom prst="rect">
            <a:avLst/>
          </a:prstGeom>
          <a:noFill/>
          <a:ln>
            <a:noFill/>
          </a:ln>
        </p:spPr>
        <p:txBody>
          <a:bodyPr spcFirstLastPara="1" wrap="square" lIns="0" tIns="0" rIns="0" bIns="0" anchor="t" anchorCtr="0">
            <a:noAutofit/>
          </a:bodyPr>
          <a:lstStyle>
            <a:lvl1pPr lvl="0" algn="ctr" rtl="0">
              <a:spcBef>
                <a:spcPts val="0"/>
              </a:spcBef>
              <a:spcAft>
                <a:spcPts val="0"/>
              </a:spcAft>
              <a:buSzPts val="1400"/>
              <a:buNone/>
              <a:defRPr sz="1800" i="0">
                <a:solidFill>
                  <a:srgbClr val="F3F3F3"/>
                </a:solidFill>
              </a:defRPr>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65" name="Google Shape;65;p16"/>
          <p:cNvSpPr txBox="1">
            <a:spLocks noGrp="1"/>
          </p:cNvSpPr>
          <p:nvPr>
            <p:ph type="title" idx="4"/>
          </p:nvPr>
        </p:nvSpPr>
        <p:spPr>
          <a:xfrm>
            <a:off x="6628688" y="3723950"/>
            <a:ext cx="1539300" cy="401700"/>
          </a:xfrm>
          <a:prstGeom prst="rect">
            <a:avLst/>
          </a:prstGeom>
          <a:noFill/>
          <a:ln>
            <a:noFill/>
          </a:ln>
        </p:spPr>
        <p:txBody>
          <a:bodyPr spcFirstLastPara="1" wrap="square" lIns="0" tIns="0" rIns="0" bIns="0" anchor="t" anchorCtr="0">
            <a:noAutofit/>
          </a:bodyPr>
          <a:lstStyle>
            <a:lvl1pPr lvl="0" algn="ctr" rtl="0">
              <a:spcBef>
                <a:spcPts val="0"/>
              </a:spcBef>
              <a:spcAft>
                <a:spcPts val="0"/>
              </a:spcAft>
              <a:buSzPts val="1400"/>
              <a:buNone/>
              <a:defRPr sz="1800" i="0">
                <a:solidFill>
                  <a:srgbClr val="F3F3F3"/>
                </a:solidFill>
              </a:defRPr>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66" name="Google Shape;66;p16"/>
          <p:cNvSpPr txBox="1">
            <a:spLocks noGrp="1"/>
          </p:cNvSpPr>
          <p:nvPr>
            <p:ph type="title" idx="5"/>
          </p:nvPr>
        </p:nvSpPr>
        <p:spPr>
          <a:xfrm>
            <a:off x="3805336" y="3723950"/>
            <a:ext cx="1539300" cy="401700"/>
          </a:xfrm>
          <a:prstGeom prst="rect">
            <a:avLst/>
          </a:prstGeom>
          <a:noFill/>
          <a:ln>
            <a:noFill/>
          </a:ln>
        </p:spPr>
        <p:txBody>
          <a:bodyPr spcFirstLastPara="1" wrap="square" lIns="0" tIns="0" rIns="0" bIns="0" anchor="t" anchorCtr="0">
            <a:noAutofit/>
          </a:bodyPr>
          <a:lstStyle>
            <a:lvl1pPr lvl="0" algn="ctr" rtl="0">
              <a:spcBef>
                <a:spcPts val="0"/>
              </a:spcBef>
              <a:spcAft>
                <a:spcPts val="0"/>
              </a:spcAft>
              <a:buSzPts val="1400"/>
              <a:buNone/>
              <a:defRPr sz="1800" i="0">
                <a:solidFill>
                  <a:srgbClr val="F3F3F3"/>
                </a:solidFill>
              </a:defRPr>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67" name="Google Shape;67;p16"/>
          <p:cNvSpPr txBox="1">
            <a:spLocks noGrp="1"/>
          </p:cNvSpPr>
          <p:nvPr>
            <p:ph type="title" idx="6"/>
          </p:nvPr>
        </p:nvSpPr>
        <p:spPr>
          <a:xfrm>
            <a:off x="720100" y="5098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F3F3F3"/>
              </a:buClr>
              <a:buSzPts val="3000"/>
              <a:buNone/>
              <a:defRPr sz="3000">
                <a:solidFill>
                  <a:srgbClr val="F3F3F3"/>
                </a:solidFill>
              </a:defRPr>
            </a:lvl1pPr>
            <a:lvl2pPr lvl="1" algn="ctr" rtl="0">
              <a:spcBef>
                <a:spcPts val="0"/>
              </a:spcBef>
              <a:spcAft>
                <a:spcPts val="0"/>
              </a:spcAft>
              <a:buClr>
                <a:srgbClr val="F3F3F3"/>
              </a:buClr>
              <a:buSzPts val="3000"/>
              <a:buNone/>
              <a:defRPr sz="3000">
                <a:solidFill>
                  <a:srgbClr val="F3F3F3"/>
                </a:solidFill>
              </a:defRPr>
            </a:lvl2pPr>
            <a:lvl3pPr lvl="2" algn="ctr" rtl="0">
              <a:spcBef>
                <a:spcPts val="0"/>
              </a:spcBef>
              <a:spcAft>
                <a:spcPts val="0"/>
              </a:spcAft>
              <a:buClr>
                <a:srgbClr val="F3F3F3"/>
              </a:buClr>
              <a:buSzPts val="3000"/>
              <a:buNone/>
              <a:defRPr sz="3000">
                <a:solidFill>
                  <a:srgbClr val="F3F3F3"/>
                </a:solidFill>
              </a:defRPr>
            </a:lvl3pPr>
            <a:lvl4pPr lvl="3" algn="ctr" rtl="0">
              <a:spcBef>
                <a:spcPts val="0"/>
              </a:spcBef>
              <a:spcAft>
                <a:spcPts val="0"/>
              </a:spcAft>
              <a:buClr>
                <a:srgbClr val="F3F3F3"/>
              </a:buClr>
              <a:buSzPts val="3000"/>
              <a:buNone/>
              <a:defRPr sz="3000">
                <a:solidFill>
                  <a:srgbClr val="F3F3F3"/>
                </a:solidFill>
              </a:defRPr>
            </a:lvl4pPr>
            <a:lvl5pPr lvl="4" algn="ctr" rtl="0">
              <a:spcBef>
                <a:spcPts val="0"/>
              </a:spcBef>
              <a:spcAft>
                <a:spcPts val="0"/>
              </a:spcAft>
              <a:buClr>
                <a:srgbClr val="F3F3F3"/>
              </a:buClr>
              <a:buSzPts val="3000"/>
              <a:buNone/>
              <a:defRPr sz="3000">
                <a:solidFill>
                  <a:srgbClr val="F3F3F3"/>
                </a:solidFill>
              </a:defRPr>
            </a:lvl5pPr>
            <a:lvl6pPr lvl="5" algn="ctr" rtl="0">
              <a:spcBef>
                <a:spcPts val="0"/>
              </a:spcBef>
              <a:spcAft>
                <a:spcPts val="0"/>
              </a:spcAft>
              <a:buClr>
                <a:srgbClr val="F3F3F3"/>
              </a:buClr>
              <a:buSzPts val="3000"/>
              <a:buNone/>
              <a:defRPr sz="3000">
                <a:solidFill>
                  <a:srgbClr val="F3F3F3"/>
                </a:solidFill>
              </a:defRPr>
            </a:lvl6pPr>
            <a:lvl7pPr lvl="6" algn="ctr" rtl="0">
              <a:spcBef>
                <a:spcPts val="0"/>
              </a:spcBef>
              <a:spcAft>
                <a:spcPts val="0"/>
              </a:spcAft>
              <a:buClr>
                <a:srgbClr val="F3F3F3"/>
              </a:buClr>
              <a:buSzPts val="3000"/>
              <a:buNone/>
              <a:defRPr sz="3000">
                <a:solidFill>
                  <a:srgbClr val="F3F3F3"/>
                </a:solidFill>
              </a:defRPr>
            </a:lvl7pPr>
            <a:lvl8pPr lvl="7" algn="ctr" rtl="0">
              <a:spcBef>
                <a:spcPts val="0"/>
              </a:spcBef>
              <a:spcAft>
                <a:spcPts val="0"/>
              </a:spcAft>
              <a:buClr>
                <a:srgbClr val="F3F3F3"/>
              </a:buClr>
              <a:buSzPts val="3000"/>
              <a:buNone/>
              <a:defRPr sz="3000">
                <a:solidFill>
                  <a:srgbClr val="F3F3F3"/>
                </a:solidFill>
              </a:defRPr>
            </a:lvl8pPr>
            <a:lvl9pPr lvl="8" algn="ctr" rtl="0">
              <a:spcBef>
                <a:spcPts val="0"/>
              </a:spcBef>
              <a:spcAft>
                <a:spcPts val="0"/>
              </a:spcAft>
              <a:buClr>
                <a:srgbClr val="F3F3F3"/>
              </a:buClr>
              <a:buSzPts val="3000"/>
              <a:buNone/>
              <a:defRPr sz="3000">
                <a:solidFill>
                  <a:srgbClr val="F3F3F3"/>
                </a:solidFil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Numbers and text">
  <p:cSld name="BLANK_1_1_1_1_1">
    <p:bg>
      <p:bgPr>
        <a:blipFill>
          <a:blip r:embed="rId2">
            <a:alphaModFix/>
          </a:blip>
          <a:stretch>
            <a:fillRect/>
          </a:stretch>
        </a:blipFill>
        <a:effectLst/>
      </p:bgPr>
    </p:bg>
    <p:spTree>
      <p:nvGrpSpPr>
        <p:cNvPr id="1" name="Shape 68"/>
        <p:cNvGrpSpPr/>
        <p:nvPr/>
      </p:nvGrpSpPr>
      <p:grpSpPr>
        <a:xfrm>
          <a:off x="0" y="0"/>
          <a:ext cx="0" cy="0"/>
          <a:chOff x="0" y="0"/>
          <a:chExt cx="0" cy="0"/>
        </a:xfrm>
      </p:grpSpPr>
      <p:sp>
        <p:nvSpPr>
          <p:cNvPr id="69" name="Google Shape;69;p17"/>
          <p:cNvSpPr txBox="1">
            <a:spLocks noGrp="1"/>
          </p:cNvSpPr>
          <p:nvPr>
            <p:ph type="subTitle" idx="1"/>
          </p:nvPr>
        </p:nvSpPr>
        <p:spPr>
          <a:xfrm>
            <a:off x="6006000" y="2320225"/>
            <a:ext cx="2006100" cy="396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200"/>
            </a:lvl1pPr>
            <a:lvl2pPr lvl="1" rtl="0">
              <a:lnSpc>
                <a:spcPct val="100000"/>
              </a:lnSpc>
              <a:spcBef>
                <a:spcPts val="1600"/>
              </a:spcBef>
              <a:spcAft>
                <a:spcPts val="0"/>
              </a:spcAft>
              <a:buNone/>
              <a:defRPr sz="1200"/>
            </a:lvl2pPr>
            <a:lvl3pPr lvl="2" rtl="0">
              <a:lnSpc>
                <a:spcPct val="100000"/>
              </a:lnSpc>
              <a:spcBef>
                <a:spcPts val="1600"/>
              </a:spcBef>
              <a:spcAft>
                <a:spcPts val="0"/>
              </a:spcAft>
              <a:buNone/>
              <a:defRPr sz="1200"/>
            </a:lvl3pPr>
            <a:lvl4pPr lvl="3" rtl="0">
              <a:lnSpc>
                <a:spcPct val="100000"/>
              </a:lnSpc>
              <a:spcBef>
                <a:spcPts val="1600"/>
              </a:spcBef>
              <a:spcAft>
                <a:spcPts val="0"/>
              </a:spcAft>
              <a:buNone/>
              <a:defRPr sz="1200"/>
            </a:lvl4pPr>
            <a:lvl5pPr lvl="4" rtl="0">
              <a:lnSpc>
                <a:spcPct val="100000"/>
              </a:lnSpc>
              <a:spcBef>
                <a:spcPts val="1600"/>
              </a:spcBef>
              <a:spcAft>
                <a:spcPts val="0"/>
              </a:spcAft>
              <a:buNone/>
              <a:defRPr sz="1200"/>
            </a:lvl5pPr>
            <a:lvl6pPr lvl="5" rtl="0">
              <a:lnSpc>
                <a:spcPct val="100000"/>
              </a:lnSpc>
              <a:spcBef>
                <a:spcPts val="1600"/>
              </a:spcBef>
              <a:spcAft>
                <a:spcPts val="0"/>
              </a:spcAft>
              <a:buNone/>
              <a:defRPr sz="1200"/>
            </a:lvl6pPr>
            <a:lvl7pPr lvl="6" rtl="0">
              <a:lnSpc>
                <a:spcPct val="100000"/>
              </a:lnSpc>
              <a:spcBef>
                <a:spcPts val="1600"/>
              </a:spcBef>
              <a:spcAft>
                <a:spcPts val="0"/>
              </a:spcAft>
              <a:buNone/>
              <a:defRPr sz="1200"/>
            </a:lvl7pPr>
            <a:lvl8pPr lvl="7" rtl="0">
              <a:lnSpc>
                <a:spcPct val="100000"/>
              </a:lnSpc>
              <a:spcBef>
                <a:spcPts val="1600"/>
              </a:spcBef>
              <a:spcAft>
                <a:spcPts val="0"/>
              </a:spcAft>
              <a:buNone/>
              <a:defRPr sz="1200"/>
            </a:lvl8pPr>
            <a:lvl9pPr lvl="8" rtl="0">
              <a:lnSpc>
                <a:spcPct val="100000"/>
              </a:lnSpc>
              <a:spcBef>
                <a:spcPts val="1600"/>
              </a:spcBef>
              <a:spcAft>
                <a:spcPts val="1600"/>
              </a:spcAft>
              <a:buNone/>
              <a:defRPr sz="1200"/>
            </a:lvl9pPr>
          </a:lstStyle>
          <a:p>
            <a:endParaRPr/>
          </a:p>
        </p:txBody>
      </p:sp>
      <p:sp>
        <p:nvSpPr>
          <p:cNvPr id="70" name="Google Shape;70;p17"/>
          <p:cNvSpPr txBox="1">
            <a:spLocks noGrp="1"/>
          </p:cNvSpPr>
          <p:nvPr>
            <p:ph type="subTitle" idx="2"/>
          </p:nvPr>
        </p:nvSpPr>
        <p:spPr>
          <a:xfrm>
            <a:off x="6006000" y="3478616"/>
            <a:ext cx="2006100" cy="396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200"/>
            </a:lvl1pPr>
            <a:lvl2pPr lvl="1" rtl="0">
              <a:lnSpc>
                <a:spcPct val="100000"/>
              </a:lnSpc>
              <a:spcBef>
                <a:spcPts val="1600"/>
              </a:spcBef>
              <a:spcAft>
                <a:spcPts val="0"/>
              </a:spcAft>
              <a:buNone/>
              <a:defRPr sz="1200"/>
            </a:lvl2pPr>
            <a:lvl3pPr lvl="2" rtl="0">
              <a:lnSpc>
                <a:spcPct val="100000"/>
              </a:lnSpc>
              <a:spcBef>
                <a:spcPts val="1600"/>
              </a:spcBef>
              <a:spcAft>
                <a:spcPts val="0"/>
              </a:spcAft>
              <a:buNone/>
              <a:defRPr sz="1200"/>
            </a:lvl3pPr>
            <a:lvl4pPr lvl="3" rtl="0">
              <a:lnSpc>
                <a:spcPct val="100000"/>
              </a:lnSpc>
              <a:spcBef>
                <a:spcPts val="1600"/>
              </a:spcBef>
              <a:spcAft>
                <a:spcPts val="0"/>
              </a:spcAft>
              <a:buNone/>
              <a:defRPr sz="1200"/>
            </a:lvl4pPr>
            <a:lvl5pPr lvl="4" rtl="0">
              <a:lnSpc>
                <a:spcPct val="100000"/>
              </a:lnSpc>
              <a:spcBef>
                <a:spcPts val="1600"/>
              </a:spcBef>
              <a:spcAft>
                <a:spcPts val="0"/>
              </a:spcAft>
              <a:buNone/>
              <a:defRPr sz="1200"/>
            </a:lvl5pPr>
            <a:lvl6pPr lvl="5" rtl="0">
              <a:lnSpc>
                <a:spcPct val="100000"/>
              </a:lnSpc>
              <a:spcBef>
                <a:spcPts val="1600"/>
              </a:spcBef>
              <a:spcAft>
                <a:spcPts val="0"/>
              </a:spcAft>
              <a:buNone/>
              <a:defRPr sz="1200"/>
            </a:lvl6pPr>
            <a:lvl7pPr lvl="6" rtl="0">
              <a:lnSpc>
                <a:spcPct val="100000"/>
              </a:lnSpc>
              <a:spcBef>
                <a:spcPts val="1600"/>
              </a:spcBef>
              <a:spcAft>
                <a:spcPts val="0"/>
              </a:spcAft>
              <a:buNone/>
              <a:defRPr sz="1200"/>
            </a:lvl7pPr>
            <a:lvl8pPr lvl="7" rtl="0">
              <a:lnSpc>
                <a:spcPct val="100000"/>
              </a:lnSpc>
              <a:spcBef>
                <a:spcPts val="1600"/>
              </a:spcBef>
              <a:spcAft>
                <a:spcPts val="0"/>
              </a:spcAft>
              <a:buNone/>
              <a:defRPr sz="1200"/>
            </a:lvl8pPr>
            <a:lvl9pPr lvl="8" rtl="0">
              <a:lnSpc>
                <a:spcPct val="100000"/>
              </a:lnSpc>
              <a:spcBef>
                <a:spcPts val="1600"/>
              </a:spcBef>
              <a:spcAft>
                <a:spcPts val="1600"/>
              </a:spcAft>
              <a:buNone/>
              <a:defRPr sz="1200"/>
            </a:lvl9pPr>
          </a:lstStyle>
          <a:p>
            <a:endParaRPr/>
          </a:p>
        </p:txBody>
      </p:sp>
      <p:sp>
        <p:nvSpPr>
          <p:cNvPr id="71" name="Google Shape;71;p17"/>
          <p:cNvSpPr txBox="1">
            <a:spLocks noGrp="1"/>
          </p:cNvSpPr>
          <p:nvPr>
            <p:ph type="title" hasCustomPrompt="1"/>
          </p:nvPr>
        </p:nvSpPr>
        <p:spPr>
          <a:xfrm>
            <a:off x="6006000" y="1954025"/>
            <a:ext cx="1235400" cy="4794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None/>
              <a:defRPr sz="24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r>
              <a:t>xx%</a:t>
            </a:r>
          </a:p>
        </p:txBody>
      </p:sp>
      <p:sp>
        <p:nvSpPr>
          <p:cNvPr id="72" name="Google Shape;72;p17"/>
          <p:cNvSpPr txBox="1">
            <a:spLocks noGrp="1"/>
          </p:cNvSpPr>
          <p:nvPr>
            <p:ph type="title" idx="3" hasCustomPrompt="1"/>
          </p:nvPr>
        </p:nvSpPr>
        <p:spPr>
          <a:xfrm>
            <a:off x="6006000" y="3100474"/>
            <a:ext cx="1235400" cy="4794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None/>
              <a:defRPr sz="24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r>
              <a:t>xx%</a:t>
            </a:r>
          </a:p>
        </p:txBody>
      </p:sp>
      <p:sp>
        <p:nvSpPr>
          <p:cNvPr id="73" name="Google Shape;73;p17"/>
          <p:cNvSpPr txBox="1">
            <a:spLocks noGrp="1"/>
          </p:cNvSpPr>
          <p:nvPr>
            <p:ph type="title" idx="4"/>
          </p:nvPr>
        </p:nvSpPr>
        <p:spPr>
          <a:xfrm>
            <a:off x="720100" y="5098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F3F3F3"/>
              </a:buClr>
              <a:buSzPts val="3000"/>
              <a:buNone/>
              <a:defRPr sz="3000">
                <a:solidFill>
                  <a:srgbClr val="F3F3F3"/>
                </a:solidFill>
              </a:defRPr>
            </a:lvl1pPr>
            <a:lvl2pPr lvl="1" algn="ctr" rtl="0">
              <a:spcBef>
                <a:spcPts val="0"/>
              </a:spcBef>
              <a:spcAft>
                <a:spcPts val="0"/>
              </a:spcAft>
              <a:buClr>
                <a:srgbClr val="F3F3F3"/>
              </a:buClr>
              <a:buSzPts val="3000"/>
              <a:buNone/>
              <a:defRPr sz="3000">
                <a:solidFill>
                  <a:srgbClr val="F3F3F3"/>
                </a:solidFill>
              </a:defRPr>
            </a:lvl2pPr>
            <a:lvl3pPr lvl="2" algn="ctr" rtl="0">
              <a:spcBef>
                <a:spcPts val="0"/>
              </a:spcBef>
              <a:spcAft>
                <a:spcPts val="0"/>
              </a:spcAft>
              <a:buClr>
                <a:srgbClr val="F3F3F3"/>
              </a:buClr>
              <a:buSzPts val="3000"/>
              <a:buNone/>
              <a:defRPr sz="3000">
                <a:solidFill>
                  <a:srgbClr val="F3F3F3"/>
                </a:solidFill>
              </a:defRPr>
            </a:lvl3pPr>
            <a:lvl4pPr lvl="3" algn="ctr" rtl="0">
              <a:spcBef>
                <a:spcPts val="0"/>
              </a:spcBef>
              <a:spcAft>
                <a:spcPts val="0"/>
              </a:spcAft>
              <a:buClr>
                <a:srgbClr val="F3F3F3"/>
              </a:buClr>
              <a:buSzPts val="3000"/>
              <a:buNone/>
              <a:defRPr sz="3000">
                <a:solidFill>
                  <a:srgbClr val="F3F3F3"/>
                </a:solidFill>
              </a:defRPr>
            </a:lvl4pPr>
            <a:lvl5pPr lvl="4" algn="ctr" rtl="0">
              <a:spcBef>
                <a:spcPts val="0"/>
              </a:spcBef>
              <a:spcAft>
                <a:spcPts val="0"/>
              </a:spcAft>
              <a:buClr>
                <a:srgbClr val="F3F3F3"/>
              </a:buClr>
              <a:buSzPts val="3000"/>
              <a:buNone/>
              <a:defRPr sz="3000">
                <a:solidFill>
                  <a:srgbClr val="F3F3F3"/>
                </a:solidFill>
              </a:defRPr>
            </a:lvl5pPr>
            <a:lvl6pPr lvl="5" algn="ctr" rtl="0">
              <a:spcBef>
                <a:spcPts val="0"/>
              </a:spcBef>
              <a:spcAft>
                <a:spcPts val="0"/>
              </a:spcAft>
              <a:buClr>
                <a:srgbClr val="F3F3F3"/>
              </a:buClr>
              <a:buSzPts val="3000"/>
              <a:buNone/>
              <a:defRPr sz="3000">
                <a:solidFill>
                  <a:srgbClr val="F3F3F3"/>
                </a:solidFill>
              </a:defRPr>
            </a:lvl6pPr>
            <a:lvl7pPr lvl="6" algn="ctr" rtl="0">
              <a:spcBef>
                <a:spcPts val="0"/>
              </a:spcBef>
              <a:spcAft>
                <a:spcPts val="0"/>
              </a:spcAft>
              <a:buClr>
                <a:srgbClr val="F3F3F3"/>
              </a:buClr>
              <a:buSzPts val="3000"/>
              <a:buNone/>
              <a:defRPr sz="3000">
                <a:solidFill>
                  <a:srgbClr val="F3F3F3"/>
                </a:solidFill>
              </a:defRPr>
            </a:lvl7pPr>
            <a:lvl8pPr lvl="7" algn="ctr" rtl="0">
              <a:spcBef>
                <a:spcPts val="0"/>
              </a:spcBef>
              <a:spcAft>
                <a:spcPts val="0"/>
              </a:spcAft>
              <a:buClr>
                <a:srgbClr val="F3F3F3"/>
              </a:buClr>
              <a:buSzPts val="3000"/>
              <a:buNone/>
              <a:defRPr sz="3000">
                <a:solidFill>
                  <a:srgbClr val="F3F3F3"/>
                </a:solidFill>
              </a:defRPr>
            </a:lvl8pPr>
            <a:lvl9pPr lvl="8" algn="ctr" rtl="0">
              <a:spcBef>
                <a:spcPts val="0"/>
              </a:spcBef>
              <a:spcAft>
                <a:spcPts val="0"/>
              </a:spcAft>
              <a:buClr>
                <a:srgbClr val="F3F3F3"/>
              </a:buClr>
              <a:buSzPts val="3000"/>
              <a:buNone/>
              <a:defRPr sz="3000">
                <a:solidFill>
                  <a:srgbClr val="F3F3F3"/>
                </a:solidFill>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six columns">
  <p:cSld name="BLANK_1_1_1_1_1_1">
    <p:bg>
      <p:bgPr>
        <a:blipFill>
          <a:blip r:embed="rId2">
            <a:alphaModFix/>
          </a:blip>
          <a:stretch>
            <a:fillRect/>
          </a:stretch>
        </a:blipFill>
        <a:effectLst/>
      </p:bgPr>
    </p:bg>
    <p:spTree>
      <p:nvGrpSpPr>
        <p:cNvPr id="1" name="Shape 74"/>
        <p:cNvGrpSpPr/>
        <p:nvPr/>
      </p:nvGrpSpPr>
      <p:grpSpPr>
        <a:xfrm>
          <a:off x="0" y="0"/>
          <a:ext cx="0" cy="0"/>
          <a:chOff x="0" y="0"/>
          <a:chExt cx="0" cy="0"/>
        </a:xfrm>
      </p:grpSpPr>
      <p:sp>
        <p:nvSpPr>
          <p:cNvPr id="75" name="Google Shape;75;p18"/>
          <p:cNvSpPr txBox="1">
            <a:spLocks noGrp="1"/>
          </p:cNvSpPr>
          <p:nvPr>
            <p:ph type="title"/>
          </p:nvPr>
        </p:nvSpPr>
        <p:spPr>
          <a:xfrm>
            <a:off x="916225" y="2443810"/>
            <a:ext cx="1841400" cy="401700"/>
          </a:xfrm>
          <a:prstGeom prst="rect">
            <a:avLst/>
          </a:prstGeom>
          <a:noFill/>
          <a:ln>
            <a:noFill/>
          </a:ln>
        </p:spPr>
        <p:txBody>
          <a:bodyPr spcFirstLastPara="1" wrap="square" lIns="0" tIns="0" rIns="0" bIns="0" anchor="b" anchorCtr="0">
            <a:noAutofit/>
          </a:bodyPr>
          <a:lstStyle>
            <a:lvl1pPr lvl="0" algn="ctr" rtl="0">
              <a:spcBef>
                <a:spcPts val="0"/>
              </a:spcBef>
              <a:spcAft>
                <a:spcPts val="0"/>
              </a:spcAft>
              <a:buSzPts val="1400"/>
              <a:buNone/>
              <a:defRPr sz="1400" i="0">
                <a:solidFill>
                  <a:srgbClr val="F3F3F3"/>
                </a:solidFill>
              </a:defRPr>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76" name="Google Shape;76;p18"/>
          <p:cNvSpPr txBox="1">
            <a:spLocks noGrp="1"/>
          </p:cNvSpPr>
          <p:nvPr>
            <p:ph type="subTitle" idx="1"/>
          </p:nvPr>
        </p:nvSpPr>
        <p:spPr>
          <a:xfrm>
            <a:off x="786275" y="1909450"/>
            <a:ext cx="2101200" cy="572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1400">
                <a:solidFill>
                  <a:srgbClr val="F3F3F3"/>
                </a:solidFill>
              </a:defRPr>
            </a:lvl1pPr>
            <a:lvl2pPr lvl="1" algn="ctr" rtl="0">
              <a:lnSpc>
                <a:spcPct val="100000"/>
              </a:lnSpc>
              <a:spcBef>
                <a:spcPts val="1600"/>
              </a:spcBef>
              <a:spcAft>
                <a:spcPts val="0"/>
              </a:spcAft>
              <a:buNone/>
              <a:defRPr sz="1400">
                <a:solidFill>
                  <a:srgbClr val="F3F3F3"/>
                </a:solidFill>
              </a:defRPr>
            </a:lvl2pPr>
            <a:lvl3pPr lvl="2" algn="ctr" rtl="0">
              <a:lnSpc>
                <a:spcPct val="100000"/>
              </a:lnSpc>
              <a:spcBef>
                <a:spcPts val="1600"/>
              </a:spcBef>
              <a:spcAft>
                <a:spcPts val="0"/>
              </a:spcAft>
              <a:buNone/>
              <a:defRPr sz="1400">
                <a:solidFill>
                  <a:srgbClr val="F3F3F3"/>
                </a:solidFill>
              </a:defRPr>
            </a:lvl3pPr>
            <a:lvl4pPr lvl="3" algn="ctr" rtl="0">
              <a:lnSpc>
                <a:spcPct val="100000"/>
              </a:lnSpc>
              <a:spcBef>
                <a:spcPts val="1600"/>
              </a:spcBef>
              <a:spcAft>
                <a:spcPts val="0"/>
              </a:spcAft>
              <a:buNone/>
              <a:defRPr sz="1400">
                <a:solidFill>
                  <a:srgbClr val="F3F3F3"/>
                </a:solidFill>
              </a:defRPr>
            </a:lvl4pPr>
            <a:lvl5pPr lvl="4" algn="ctr" rtl="0">
              <a:lnSpc>
                <a:spcPct val="100000"/>
              </a:lnSpc>
              <a:spcBef>
                <a:spcPts val="1600"/>
              </a:spcBef>
              <a:spcAft>
                <a:spcPts val="0"/>
              </a:spcAft>
              <a:buNone/>
              <a:defRPr sz="1400">
                <a:solidFill>
                  <a:srgbClr val="F3F3F3"/>
                </a:solidFill>
              </a:defRPr>
            </a:lvl5pPr>
            <a:lvl6pPr lvl="5" algn="ctr" rtl="0">
              <a:lnSpc>
                <a:spcPct val="100000"/>
              </a:lnSpc>
              <a:spcBef>
                <a:spcPts val="1600"/>
              </a:spcBef>
              <a:spcAft>
                <a:spcPts val="0"/>
              </a:spcAft>
              <a:buNone/>
              <a:defRPr sz="1400">
                <a:solidFill>
                  <a:srgbClr val="F3F3F3"/>
                </a:solidFill>
              </a:defRPr>
            </a:lvl6pPr>
            <a:lvl7pPr lvl="6" algn="ctr" rtl="0">
              <a:lnSpc>
                <a:spcPct val="100000"/>
              </a:lnSpc>
              <a:spcBef>
                <a:spcPts val="1600"/>
              </a:spcBef>
              <a:spcAft>
                <a:spcPts val="0"/>
              </a:spcAft>
              <a:buNone/>
              <a:defRPr sz="1400">
                <a:solidFill>
                  <a:srgbClr val="F3F3F3"/>
                </a:solidFill>
              </a:defRPr>
            </a:lvl7pPr>
            <a:lvl8pPr lvl="7" algn="ctr" rtl="0">
              <a:lnSpc>
                <a:spcPct val="100000"/>
              </a:lnSpc>
              <a:spcBef>
                <a:spcPts val="1600"/>
              </a:spcBef>
              <a:spcAft>
                <a:spcPts val="0"/>
              </a:spcAft>
              <a:buNone/>
              <a:defRPr sz="1400">
                <a:solidFill>
                  <a:srgbClr val="F3F3F3"/>
                </a:solidFill>
              </a:defRPr>
            </a:lvl8pPr>
            <a:lvl9pPr lvl="8" algn="ctr" rtl="0">
              <a:lnSpc>
                <a:spcPct val="100000"/>
              </a:lnSpc>
              <a:spcBef>
                <a:spcPts val="1600"/>
              </a:spcBef>
              <a:spcAft>
                <a:spcPts val="1600"/>
              </a:spcAft>
              <a:buNone/>
              <a:defRPr sz="1400">
                <a:solidFill>
                  <a:srgbClr val="F3F3F3"/>
                </a:solidFill>
              </a:defRPr>
            </a:lvl9pPr>
          </a:lstStyle>
          <a:p>
            <a:endParaRPr/>
          </a:p>
        </p:txBody>
      </p:sp>
      <p:sp>
        <p:nvSpPr>
          <p:cNvPr id="77" name="Google Shape;77;p18"/>
          <p:cNvSpPr txBox="1">
            <a:spLocks noGrp="1"/>
          </p:cNvSpPr>
          <p:nvPr>
            <p:ph type="title" idx="2"/>
          </p:nvPr>
        </p:nvSpPr>
        <p:spPr>
          <a:xfrm>
            <a:off x="6298374" y="2443810"/>
            <a:ext cx="1841400" cy="401700"/>
          </a:xfrm>
          <a:prstGeom prst="rect">
            <a:avLst/>
          </a:prstGeom>
          <a:noFill/>
          <a:ln>
            <a:noFill/>
          </a:ln>
        </p:spPr>
        <p:txBody>
          <a:bodyPr spcFirstLastPara="1" wrap="square" lIns="0" tIns="0" rIns="0" bIns="0" anchor="b" anchorCtr="0">
            <a:noAutofit/>
          </a:bodyPr>
          <a:lstStyle>
            <a:lvl1pPr lvl="0" algn="ctr" rtl="0">
              <a:spcBef>
                <a:spcPts val="0"/>
              </a:spcBef>
              <a:spcAft>
                <a:spcPts val="0"/>
              </a:spcAft>
              <a:buSzPts val="1400"/>
              <a:buNone/>
              <a:defRPr sz="1400" i="0">
                <a:solidFill>
                  <a:srgbClr val="F3F3F3"/>
                </a:solidFill>
              </a:defRPr>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78" name="Google Shape;78;p18"/>
          <p:cNvSpPr txBox="1">
            <a:spLocks noGrp="1"/>
          </p:cNvSpPr>
          <p:nvPr>
            <p:ph type="subTitle" idx="3"/>
          </p:nvPr>
        </p:nvSpPr>
        <p:spPr>
          <a:xfrm>
            <a:off x="6080425" y="1909450"/>
            <a:ext cx="2277300" cy="572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1400">
                <a:solidFill>
                  <a:srgbClr val="F3F3F3"/>
                </a:solidFill>
              </a:defRPr>
            </a:lvl1pPr>
            <a:lvl2pPr lvl="1" algn="ctr" rtl="0">
              <a:lnSpc>
                <a:spcPct val="100000"/>
              </a:lnSpc>
              <a:spcBef>
                <a:spcPts val="1600"/>
              </a:spcBef>
              <a:spcAft>
                <a:spcPts val="0"/>
              </a:spcAft>
              <a:buNone/>
              <a:defRPr sz="1400">
                <a:solidFill>
                  <a:srgbClr val="F3F3F3"/>
                </a:solidFill>
              </a:defRPr>
            </a:lvl2pPr>
            <a:lvl3pPr lvl="2" algn="ctr" rtl="0">
              <a:lnSpc>
                <a:spcPct val="100000"/>
              </a:lnSpc>
              <a:spcBef>
                <a:spcPts val="1600"/>
              </a:spcBef>
              <a:spcAft>
                <a:spcPts val="0"/>
              </a:spcAft>
              <a:buNone/>
              <a:defRPr sz="1400">
                <a:solidFill>
                  <a:srgbClr val="F3F3F3"/>
                </a:solidFill>
              </a:defRPr>
            </a:lvl3pPr>
            <a:lvl4pPr lvl="3" algn="ctr" rtl="0">
              <a:lnSpc>
                <a:spcPct val="100000"/>
              </a:lnSpc>
              <a:spcBef>
                <a:spcPts val="1600"/>
              </a:spcBef>
              <a:spcAft>
                <a:spcPts val="0"/>
              </a:spcAft>
              <a:buNone/>
              <a:defRPr sz="1400">
                <a:solidFill>
                  <a:srgbClr val="F3F3F3"/>
                </a:solidFill>
              </a:defRPr>
            </a:lvl4pPr>
            <a:lvl5pPr lvl="4" algn="ctr" rtl="0">
              <a:lnSpc>
                <a:spcPct val="100000"/>
              </a:lnSpc>
              <a:spcBef>
                <a:spcPts val="1600"/>
              </a:spcBef>
              <a:spcAft>
                <a:spcPts val="0"/>
              </a:spcAft>
              <a:buNone/>
              <a:defRPr sz="1400">
                <a:solidFill>
                  <a:srgbClr val="F3F3F3"/>
                </a:solidFill>
              </a:defRPr>
            </a:lvl5pPr>
            <a:lvl6pPr lvl="5" algn="ctr" rtl="0">
              <a:lnSpc>
                <a:spcPct val="100000"/>
              </a:lnSpc>
              <a:spcBef>
                <a:spcPts val="1600"/>
              </a:spcBef>
              <a:spcAft>
                <a:spcPts val="0"/>
              </a:spcAft>
              <a:buNone/>
              <a:defRPr sz="1400">
                <a:solidFill>
                  <a:srgbClr val="F3F3F3"/>
                </a:solidFill>
              </a:defRPr>
            </a:lvl6pPr>
            <a:lvl7pPr lvl="6" algn="ctr" rtl="0">
              <a:lnSpc>
                <a:spcPct val="100000"/>
              </a:lnSpc>
              <a:spcBef>
                <a:spcPts val="1600"/>
              </a:spcBef>
              <a:spcAft>
                <a:spcPts val="0"/>
              </a:spcAft>
              <a:buNone/>
              <a:defRPr sz="1400">
                <a:solidFill>
                  <a:srgbClr val="F3F3F3"/>
                </a:solidFill>
              </a:defRPr>
            </a:lvl7pPr>
            <a:lvl8pPr lvl="7" algn="ctr" rtl="0">
              <a:lnSpc>
                <a:spcPct val="100000"/>
              </a:lnSpc>
              <a:spcBef>
                <a:spcPts val="1600"/>
              </a:spcBef>
              <a:spcAft>
                <a:spcPts val="0"/>
              </a:spcAft>
              <a:buNone/>
              <a:defRPr sz="1400">
                <a:solidFill>
                  <a:srgbClr val="F3F3F3"/>
                </a:solidFill>
              </a:defRPr>
            </a:lvl8pPr>
            <a:lvl9pPr lvl="8" algn="ctr" rtl="0">
              <a:lnSpc>
                <a:spcPct val="100000"/>
              </a:lnSpc>
              <a:spcBef>
                <a:spcPts val="1600"/>
              </a:spcBef>
              <a:spcAft>
                <a:spcPts val="1600"/>
              </a:spcAft>
              <a:buNone/>
              <a:defRPr sz="1400">
                <a:solidFill>
                  <a:srgbClr val="F3F3F3"/>
                </a:solidFill>
              </a:defRPr>
            </a:lvl9pPr>
          </a:lstStyle>
          <a:p>
            <a:endParaRPr/>
          </a:p>
        </p:txBody>
      </p:sp>
      <p:sp>
        <p:nvSpPr>
          <p:cNvPr id="79" name="Google Shape;79;p18"/>
          <p:cNvSpPr txBox="1">
            <a:spLocks noGrp="1"/>
          </p:cNvSpPr>
          <p:nvPr>
            <p:ph type="title" idx="4"/>
          </p:nvPr>
        </p:nvSpPr>
        <p:spPr>
          <a:xfrm>
            <a:off x="3607299" y="3872760"/>
            <a:ext cx="1841400" cy="401700"/>
          </a:xfrm>
          <a:prstGeom prst="rect">
            <a:avLst/>
          </a:prstGeom>
          <a:noFill/>
          <a:ln>
            <a:noFill/>
          </a:ln>
        </p:spPr>
        <p:txBody>
          <a:bodyPr spcFirstLastPara="1" wrap="square" lIns="0" tIns="0" rIns="0" bIns="0" anchor="b" anchorCtr="0">
            <a:noAutofit/>
          </a:bodyPr>
          <a:lstStyle>
            <a:lvl1pPr lvl="0" algn="ctr" rtl="0">
              <a:spcBef>
                <a:spcPts val="0"/>
              </a:spcBef>
              <a:spcAft>
                <a:spcPts val="0"/>
              </a:spcAft>
              <a:buSzPts val="1400"/>
              <a:buNone/>
              <a:defRPr sz="1400" i="0">
                <a:solidFill>
                  <a:srgbClr val="F3F3F3"/>
                </a:solidFill>
              </a:defRPr>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80" name="Google Shape;80;p18"/>
          <p:cNvSpPr txBox="1">
            <a:spLocks noGrp="1"/>
          </p:cNvSpPr>
          <p:nvPr>
            <p:ph type="subTitle" idx="5"/>
          </p:nvPr>
        </p:nvSpPr>
        <p:spPr>
          <a:xfrm>
            <a:off x="3389350" y="3332250"/>
            <a:ext cx="2277300" cy="572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1400">
                <a:solidFill>
                  <a:srgbClr val="F3F3F3"/>
                </a:solidFill>
              </a:defRPr>
            </a:lvl1pPr>
            <a:lvl2pPr lvl="1" algn="ctr" rtl="0">
              <a:lnSpc>
                <a:spcPct val="100000"/>
              </a:lnSpc>
              <a:spcBef>
                <a:spcPts val="1600"/>
              </a:spcBef>
              <a:spcAft>
                <a:spcPts val="0"/>
              </a:spcAft>
              <a:buNone/>
              <a:defRPr sz="1400">
                <a:solidFill>
                  <a:srgbClr val="F3F3F3"/>
                </a:solidFill>
              </a:defRPr>
            </a:lvl2pPr>
            <a:lvl3pPr lvl="2" algn="ctr" rtl="0">
              <a:lnSpc>
                <a:spcPct val="100000"/>
              </a:lnSpc>
              <a:spcBef>
                <a:spcPts val="1600"/>
              </a:spcBef>
              <a:spcAft>
                <a:spcPts val="0"/>
              </a:spcAft>
              <a:buNone/>
              <a:defRPr sz="1400">
                <a:solidFill>
                  <a:srgbClr val="F3F3F3"/>
                </a:solidFill>
              </a:defRPr>
            </a:lvl3pPr>
            <a:lvl4pPr lvl="3" algn="ctr" rtl="0">
              <a:lnSpc>
                <a:spcPct val="100000"/>
              </a:lnSpc>
              <a:spcBef>
                <a:spcPts val="1600"/>
              </a:spcBef>
              <a:spcAft>
                <a:spcPts val="0"/>
              </a:spcAft>
              <a:buNone/>
              <a:defRPr sz="1400">
                <a:solidFill>
                  <a:srgbClr val="F3F3F3"/>
                </a:solidFill>
              </a:defRPr>
            </a:lvl4pPr>
            <a:lvl5pPr lvl="4" algn="ctr" rtl="0">
              <a:lnSpc>
                <a:spcPct val="100000"/>
              </a:lnSpc>
              <a:spcBef>
                <a:spcPts val="1600"/>
              </a:spcBef>
              <a:spcAft>
                <a:spcPts val="0"/>
              </a:spcAft>
              <a:buNone/>
              <a:defRPr sz="1400">
                <a:solidFill>
                  <a:srgbClr val="F3F3F3"/>
                </a:solidFill>
              </a:defRPr>
            </a:lvl5pPr>
            <a:lvl6pPr lvl="5" algn="ctr" rtl="0">
              <a:lnSpc>
                <a:spcPct val="100000"/>
              </a:lnSpc>
              <a:spcBef>
                <a:spcPts val="1600"/>
              </a:spcBef>
              <a:spcAft>
                <a:spcPts val="0"/>
              </a:spcAft>
              <a:buNone/>
              <a:defRPr sz="1400">
                <a:solidFill>
                  <a:srgbClr val="F3F3F3"/>
                </a:solidFill>
              </a:defRPr>
            </a:lvl6pPr>
            <a:lvl7pPr lvl="6" algn="ctr" rtl="0">
              <a:lnSpc>
                <a:spcPct val="100000"/>
              </a:lnSpc>
              <a:spcBef>
                <a:spcPts val="1600"/>
              </a:spcBef>
              <a:spcAft>
                <a:spcPts val="0"/>
              </a:spcAft>
              <a:buNone/>
              <a:defRPr sz="1400">
                <a:solidFill>
                  <a:srgbClr val="F3F3F3"/>
                </a:solidFill>
              </a:defRPr>
            </a:lvl7pPr>
            <a:lvl8pPr lvl="7" algn="ctr" rtl="0">
              <a:lnSpc>
                <a:spcPct val="100000"/>
              </a:lnSpc>
              <a:spcBef>
                <a:spcPts val="1600"/>
              </a:spcBef>
              <a:spcAft>
                <a:spcPts val="0"/>
              </a:spcAft>
              <a:buNone/>
              <a:defRPr sz="1400">
                <a:solidFill>
                  <a:srgbClr val="F3F3F3"/>
                </a:solidFill>
              </a:defRPr>
            </a:lvl8pPr>
            <a:lvl9pPr lvl="8" algn="ctr" rtl="0">
              <a:lnSpc>
                <a:spcPct val="100000"/>
              </a:lnSpc>
              <a:spcBef>
                <a:spcPts val="1600"/>
              </a:spcBef>
              <a:spcAft>
                <a:spcPts val="1600"/>
              </a:spcAft>
              <a:buNone/>
              <a:defRPr sz="1400">
                <a:solidFill>
                  <a:srgbClr val="F3F3F3"/>
                </a:solidFill>
              </a:defRPr>
            </a:lvl9pPr>
          </a:lstStyle>
          <a:p>
            <a:endParaRPr/>
          </a:p>
        </p:txBody>
      </p:sp>
      <p:sp>
        <p:nvSpPr>
          <p:cNvPr id="81" name="Google Shape;81;p18"/>
          <p:cNvSpPr txBox="1">
            <a:spLocks noGrp="1"/>
          </p:cNvSpPr>
          <p:nvPr>
            <p:ph type="title" idx="6"/>
          </p:nvPr>
        </p:nvSpPr>
        <p:spPr>
          <a:xfrm>
            <a:off x="3607299" y="2443810"/>
            <a:ext cx="1841400" cy="401700"/>
          </a:xfrm>
          <a:prstGeom prst="rect">
            <a:avLst/>
          </a:prstGeom>
          <a:noFill/>
          <a:ln>
            <a:noFill/>
          </a:ln>
        </p:spPr>
        <p:txBody>
          <a:bodyPr spcFirstLastPara="1" wrap="square" lIns="0" tIns="0" rIns="0" bIns="0" anchor="b" anchorCtr="0">
            <a:noAutofit/>
          </a:bodyPr>
          <a:lstStyle>
            <a:lvl1pPr lvl="0" algn="ctr" rtl="0">
              <a:spcBef>
                <a:spcPts val="0"/>
              </a:spcBef>
              <a:spcAft>
                <a:spcPts val="0"/>
              </a:spcAft>
              <a:buSzPts val="1400"/>
              <a:buNone/>
              <a:defRPr sz="1400" i="0">
                <a:solidFill>
                  <a:srgbClr val="F3F3F3"/>
                </a:solidFill>
              </a:defRPr>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82" name="Google Shape;82;p18"/>
          <p:cNvSpPr txBox="1">
            <a:spLocks noGrp="1"/>
          </p:cNvSpPr>
          <p:nvPr>
            <p:ph type="subTitle" idx="7"/>
          </p:nvPr>
        </p:nvSpPr>
        <p:spPr>
          <a:xfrm>
            <a:off x="3389350" y="1909450"/>
            <a:ext cx="2277300" cy="572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1400">
                <a:solidFill>
                  <a:srgbClr val="F3F3F3"/>
                </a:solidFill>
              </a:defRPr>
            </a:lvl1pPr>
            <a:lvl2pPr lvl="1" algn="ctr" rtl="0">
              <a:lnSpc>
                <a:spcPct val="100000"/>
              </a:lnSpc>
              <a:spcBef>
                <a:spcPts val="1600"/>
              </a:spcBef>
              <a:spcAft>
                <a:spcPts val="0"/>
              </a:spcAft>
              <a:buNone/>
              <a:defRPr sz="1400">
                <a:solidFill>
                  <a:srgbClr val="F3F3F3"/>
                </a:solidFill>
              </a:defRPr>
            </a:lvl2pPr>
            <a:lvl3pPr lvl="2" algn="ctr" rtl="0">
              <a:lnSpc>
                <a:spcPct val="100000"/>
              </a:lnSpc>
              <a:spcBef>
                <a:spcPts val="1600"/>
              </a:spcBef>
              <a:spcAft>
                <a:spcPts val="0"/>
              </a:spcAft>
              <a:buNone/>
              <a:defRPr sz="1400">
                <a:solidFill>
                  <a:srgbClr val="F3F3F3"/>
                </a:solidFill>
              </a:defRPr>
            </a:lvl3pPr>
            <a:lvl4pPr lvl="3" algn="ctr" rtl="0">
              <a:lnSpc>
                <a:spcPct val="100000"/>
              </a:lnSpc>
              <a:spcBef>
                <a:spcPts val="1600"/>
              </a:spcBef>
              <a:spcAft>
                <a:spcPts val="0"/>
              </a:spcAft>
              <a:buNone/>
              <a:defRPr sz="1400">
                <a:solidFill>
                  <a:srgbClr val="F3F3F3"/>
                </a:solidFill>
              </a:defRPr>
            </a:lvl4pPr>
            <a:lvl5pPr lvl="4" algn="ctr" rtl="0">
              <a:lnSpc>
                <a:spcPct val="100000"/>
              </a:lnSpc>
              <a:spcBef>
                <a:spcPts val="1600"/>
              </a:spcBef>
              <a:spcAft>
                <a:spcPts val="0"/>
              </a:spcAft>
              <a:buNone/>
              <a:defRPr sz="1400">
                <a:solidFill>
                  <a:srgbClr val="F3F3F3"/>
                </a:solidFill>
              </a:defRPr>
            </a:lvl5pPr>
            <a:lvl6pPr lvl="5" algn="ctr" rtl="0">
              <a:lnSpc>
                <a:spcPct val="100000"/>
              </a:lnSpc>
              <a:spcBef>
                <a:spcPts val="1600"/>
              </a:spcBef>
              <a:spcAft>
                <a:spcPts val="0"/>
              </a:spcAft>
              <a:buNone/>
              <a:defRPr sz="1400">
                <a:solidFill>
                  <a:srgbClr val="F3F3F3"/>
                </a:solidFill>
              </a:defRPr>
            </a:lvl6pPr>
            <a:lvl7pPr lvl="6" algn="ctr" rtl="0">
              <a:lnSpc>
                <a:spcPct val="100000"/>
              </a:lnSpc>
              <a:spcBef>
                <a:spcPts val="1600"/>
              </a:spcBef>
              <a:spcAft>
                <a:spcPts val="0"/>
              </a:spcAft>
              <a:buNone/>
              <a:defRPr sz="1400">
                <a:solidFill>
                  <a:srgbClr val="F3F3F3"/>
                </a:solidFill>
              </a:defRPr>
            </a:lvl7pPr>
            <a:lvl8pPr lvl="7" algn="ctr" rtl="0">
              <a:lnSpc>
                <a:spcPct val="100000"/>
              </a:lnSpc>
              <a:spcBef>
                <a:spcPts val="1600"/>
              </a:spcBef>
              <a:spcAft>
                <a:spcPts val="0"/>
              </a:spcAft>
              <a:buNone/>
              <a:defRPr sz="1400">
                <a:solidFill>
                  <a:srgbClr val="F3F3F3"/>
                </a:solidFill>
              </a:defRPr>
            </a:lvl8pPr>
            <a:lvl9pPr lvl="8" algn="ctr" rtl="0">
              <a:lnSpc>
                <a:spcPct val="100000"/>
              </a:lnSpc>
              <a:spcBef>
                <a:spcPts val="1600"/>
              </a:spcBef>
              <a:spcAft>
                <a:spcPts val="1600"/>
              </a:spcAft>
              <a:buNone/>
              <a:defRPr sz="1400">
                <a:solidFill>
                  <a:srgbClr val="F3F3F3"/>
                </a:solidFill>
              </a:defRPr>
            </a:lvl9pPr>
          </a:lstStyle>
          <a:p>
            <a:endParaRPr/>
          </a:p>
        </p:txBody>
      </p:sp>
      <p:sp>
        <p:nvSpPr>
          <p:cNvPr id="83" name="Google Shape;83;p18"/>
          <p:cNvSpPr txBox="1">
            <a:spLocks noGrp="1"/>
          </p:cNvSpPr>
          <p:nvPr>
            <p:ph type="title" idx="8"/>
          </p:nvPr>
        </p:nvSpPr>
        <p:spPr>
          <a:xfrm>
            <a:off x="916225" y="3872760"/>
            <a:ext cx="1841400" cy="401700"/>
          </a:xfrm>
          <a:prstGeom prst="rect">
            <a:avLst/>
          </a:prstGeom>
          <a:noFill/>
          <a:ln>
            <a:noFill/>
          </a:ln>
        </p:spPr>
        <p:txBody>
          <a:bodyPr spcFirstLastPara="1" wrap="square" lIns="0" tIns="0" rIns="0" bIns="0" anchor="b" anchorCtr="0">
            <a:noAutofit/>
          </a:bodyPr>
          <a:lstStyle>
            <a:lvl1pPr lvl="0" algn="ctr" rtl="0">
              <a:spcBef>
                <a:spcPts val="0"/>
              </a:spcBef>
              <a:spcAft>
                <a:spcPts val="0"/>
              </a:spcAft>
              <a:buSzPts val="1400"/>
              <a:buNone/>
              <a:defRPr sz="1400" i="0">
                <a:solidFill>
                  <a:srgbClr val="F3F3F3"/>
                </a:solidFill>
              </a:defRPr>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84" name="Google Shape;84;p18"/>
          <p:cNvSpPr txBox="1">
            <a:spLocks noGrp="1"/>
          </p:cNvSpPr>
          <p:nvPr>
            <p:ph type="subTitle" idx="9"/>
          </p:nvPr>
        </p:nvSpPr>
        <p:spPr>
          <a:xfrm>
            <a:off x="786325" y="3332250"/>
            <a:ext cx="2101200" cy="572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1400">
                <a:solidFill>
                  <a:srgbClr val="F3F3F3"/>
                </a:solidFill>
              </a:defRPr>
            </a:lvl1pPr>
            <a:lvl2pPr lvl="1" algn="ctr" rtl="0">
              <a:lnSpc>
                <a:spcPct val="100000"/>
              </a:lnSpc>
              <a:spcBef>
                <a:spcPts val="1600"/>
              </a:spcBef>
              <a:spcAft>
                <a:spcPts val="0"/>
              </a:spcAft>
              <a:buNone/>
              <a:defRPr sz="1400">
                <a:solidFill>
                  <a:srgbClr val="F3F3F3"/>
                </a:solidFill>
              </a:defRPr>
            </a:lvl2pPr>
            <a:lvl3pPr lvl="2" algn="ctr" rtl="0">
              <a:lnSpc>
                <a:spcPct val="100000"/>
              </a:lnSpc>
              <a:spcBef>
                <a:spcPts val="1600"/>
              </a:spcBef>
              <a:spcAft>
                <a:spcPts val="0"/>
              </a:spcAft>
              <a:buNone/>
              <a:defRPr sz="1400">
                <a:solidFill>
                  <a:srgbClr val="F3F3F3"/>
                </a:solidFill>
              </a:defRPr>
            </a:lvl3pPr>
            <a:lvl4pPr lvl="3" algn="ctr" rtl="0">
              <a:lnSpc>
                <a:spcPct val="100000"/>
              </a:lnSpc>
              <a:spcBef>
                <a:spcPts val="1600"/>
              </a:spcBef>
              <a:spcAft>
                <a:spcPts val="0"/>
              </a:spcAft>
              <a:buNone/>
              <a:defRPr sz="1400">
                <a:solidFill>
                  <a:srgbClr val="F3F3F3"/>
                </a:solidFill>
              </a:defRPr>
            </a:lvl4pPr>
            <a:lvl5pPr lvl="4" algn="ctr" rtl="0">
              <a:lnSpc>
                <a:spcPct val="100000"/>
              </a:lnSpc>
              <a:spcBef>
                <a:spcPts val="1600"/>
              </a:spcBef>
              <a:spcAft>
                <a:spcPts val="0"/>
              </a:spcAft>
              <a:buNone/>
              <a:defRPr sz="1400">
                <a:solidFill>
                  <a:srgbClr val="F3F3F3"/>
                </a:solidFill>
              </a:defRPr>
            </a:lvl5pPr>
            <a:lvl6pPr lvl="5" algn="ctr" rtl="0">
              <a:lnSpc>
                <a:spcPct val="100000"/>
              </a:lnSpc>
              <a:spcBef>
                <a:spcPts val="1600"/>
              </a:spcBef>
              <a:spcAft>
                <a:spcPts val="0"/>
              </a:spcAft>
              <a:buNone/>
              <a:defRPr sz="1400">
                <a:solidFill>
                  <a:srgbClr val="F3F3F3"/>
                </a:solidFill>
              </a:defRPr>
            </a:lvl6pPr>
            <a:lvl7pPr lvl="6" algn="ctr" rtl="0">
              <a:lnSpc>
                <a:spcPct val="100000"/>
              </a:lnSpc>
              <a:spcBef>
                <a:spcPts val="1600"/>
              </a:spcBef>
              <a:spcAft>
                <a:spcPts val="0"/>
              </a:spcAft>
              <a:buNone/>
              <a:defRPr sz="1400">
                <a:solidFill>
                  <a:srgbClr val="F3F3F3"/>
                </a:solidFill>
              </a:defRPr>
            </a:lvl7pPr>
            <a:lvl8pPr lvl="7" algn="ctr" rtl="0">
              <a:lnSpc>
                <a:spcPct val="100000"/>
              </a:lnSpc>
              <a:spcBef>
                <a:spcPts val="1600"/>
              </a:spcBef>
              <a:spcAft>
                <a:spcPts val="0"/>
              </a:spcAft>
              <a:buNone/>
              <a:defRPr sz="1400">
                <a:solidFill>
                  <a:srgbClr val="F3F3F3"/>
                </a:solidFill>
              </a:defRPr>
            </a:lvl8pPr>
            <a:lvl9pPr lvl="8" algn="ctr" rtl="0">
              <a:lnSpc>
                <a:spcPct val="100000"/>
              </a:lnSpc>
              <a:spcBef>
                <a:spcPts val="1600"/>
              </a:spcBef>
              <a:spcAft>
                <a:spcPts val="1600"/>
              </a:spcAft>
              <a:buNone/>
              <a:defRPr sz="1400">
                <a:solidFill>
                  <a:srgbClr val="F3F3F3"/>
                </a:solidFill>
              </a:defRPr>
            </a:lvl9pPr>
          </a:lstStyle>
          <a:p>
            <a:endParaRPr/>
          </a:p>
        </p:txBody>
      </p:sp>
      <p:sp>
        <p:nvSpPr>
          <p:cNvPr id="85" name="Google Shape;85;p18"/>
          <p:cNvSpPr txBox="1">
            <a:spLocks noGrp="1"/>
          </p:cNvSpPr>
          <p:nvPr>
            <p:ph type="title" idx="13"/>
          </p:nvPr>
        </p:nvSpPr>
        <p:spPr>
          <a:xfrm>
            <a:off x="6495924" y="3872763"/>
            <a:ext cx="1446300" cy="401700"/>
          </a:xfrm>
          <a:prstGeom prst="rect">
            <a:avLst/>
          </a:prstGeom>
          <a:noFill/>
          <a:ln>
            <a:noFill/>
          </a:ln>
        </p:spPr>
        <p:txBody>
          <a:bodyPr spcFirstLastPara="1" wrap="square" lIns="0" tIns="0" rIns="0" bIns="0" anchor="b" anchorCtr="0">
            <a:noAutofit/>
          </a:bodyPr>
          <a:lstStyle>
            <a:lvl1pPr lvl="0" algn="ctr" rtl="0">
              <a:spcBef>
                <a:spcPts val="0"/>
              </a:spcBef>
              <a:spcAft>
                <a:spcPts val="0"/>
              </a:spcAft>
              <a:buSzPts val="1400"/>
              <a:buNone/>
              <a:defRPr sz="1400" i="0">
                <a:solidFill>
                  <a:srgbClr val="F3F3F3"/>
                </a:solidFill>
              </a:defRPr>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86" name="Google Shape;86;p18"/>
          <p:cNvSpPr txBox="1">
            <a:spLocks noGrp="1"/>
          </p:cNvSpPr>
          <p:nvPr>
            <p:ph type="subTitle" idx="14"/>
          </p:nvPr>
        </p:nvSpPr>
        <p:spPr>
          <a:xfrm>
            <a:off x="6080425" y="3332250"/>
            <a:ext cx="2277300" cy="572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1400">
                <a:solidFill>
                  <a:srgbClr val="F3F3F3"/>
                </a:solidFill>
              </a:defRPr>
            </a:lvl1pPr>
            <a:lvl2pPr lvl="1" algn="ctr" rtl="0">
              <a:lnSpc>
                <a:spcPct val="100000"/>
              </a:lnSpc>
              <a:spcBef>
                <a:spcPts val="1600"/>
              </a:spcBef>
              <a:spcAft>
                <a:spcPts val="0"/>
              </a:spcAft>
              <a:buNone/>
              <a:defRPr sz="1400">
                <a:solidFill>
                  <a:srgbClr val="F3F3F3"/>
                </a:solidFill>
              </a:defRPr>
            </a:lvl2pPr>
            <a:lvl3pPr lvl="2" algn="ctr" rtl="0">
              <a:lnSpc>
                <a:spcPct val="100000"/>
              </a:lnSpc>
              <a:spcBef>
                <a:spcPts val="1600"/>
              </a:spcBef>
              <a:spcAft>
                <a:spcPts val="0"/>
              </a:spcAft>
              <a:buNone/>
              <a:defRPr sz="1400">
                <a:solidFill>
                  <a:srgbClr val="F3F3F3"/>
                </a:solidFill>
              </a:defRPr>
            </a:lvl3pPr>
            <a:lvl4pPr lvl="3" algn="ctr" rtl="0">
              <a:lnSpc>
                <a:spcPct val="100000"/>
              </a:lnSpc>
              <a:spcBef>
                <a:spcPts val="1600"/>
              </a:spcBef>
              <a:spcAft>
                <a:spcPts val="0"/>
              </a:spcAft>
              <a:buNone/>
              <a:defRPr sz="1400">
                <a:solidFill>
                  <a:srgbClr val="F3F3F3"/>
                </a:solidFill>
              </a:defRPr>
            </a:lvl4pPr>
            <a:lvl5pPr lvl="4" algn="ctr" rtl="0">
              <a:lnSpc>
                <a:spcPct val="100000"/>
              </a:lnSpc>
              <a:spcBef>
                <a:spcPts val="1600"/>
              </a:spcBef>
              <a:spcAft>
                <a:spcPts val="0"/>
              </a:spcAft>
              <a:buNone/>
              <a:defRPr sz="1400">
                <a:solidFill>
                  <a:srgbClr val="F3F3F3"/>
                </a:solidFill>
              </a:defRPr>
            </a:lvl5pPr>
            <a:lvl6pPr lvl="5" algn="ctr" rtl="0">
              <a:lnSpc>
                <a:spcPct val="100000"/>
              </a:lnSpc>
              <a:spcBef>
                <a:spcPts val="1600"/>
              </a:spcBef>
              <a:spcAft>
                <a:spcPts val="0"/>
              </a:spcAft>
              <a:buNone/>
              <a:defRPr sz="1400">
                <a:solidFill>
                  <a:srgbClr val="F3F3F3"/>
                </a:solidFill>
              </a:defRPr>
            </a:lvl6pPr>
            <a:lvl7pPr lvl="6" algn="ctr" rtl="0">
              <a:lnSpc>
                <a:spcPct val="100000"/>
              </a:lnSpc>
              <a:spcBef>
                <a:spcPts val="1600"/>
              </a:spcBef>
              <a:spcAft>
                <a:spcPts val="0"/>
              </a:spcAft>
              <a:buNone/>
              <a:defRPr sz="1400">
                <a:solidFill>
                  <a:srgbClr val="F3F3F3"/>
                </a:solidFill>
              </a:defRPr>
            </a:lvl7pPr>
            <a:lvl8pPr lvl="7" algn="ctr" rtl="0">
              <a:lnSpc>
                <a:spcPct val="100000"/>
              </a:lnSpc>
              <a:spcBef>
                <a:spcPts val="1600"/>
              </a:spcBef>
              <a:spcAft>
                <a:spcPts val="0"/>
              </a:spcAft>
              <a:buNone/>
              <a:defRPr sz="1400">
                <a:solidFill>
                  <a:srgbClr val="F3F3F3"/>
                </a:solidFill>
              </a:defRPr>
            </a:lvl8pPr>
            <a:lvl9pPr lvl="8" algn="ctr" rtl="0">
              <a:lnSpc>
                <a:spcPct val="100000"/>
              </a:lnSpc>
              <a:spcBef>
                <a:spcPts val="1600"/>
              </a:spcBef>
              <a:spcAft>
                <a:spcPts val="1600"/>
              </a:spcAft>
              <a:buNone/>
              <a:defRPr sz="1400">
                <a:solidFill>
                  <a:srgbClr val="F3F3F3"/>
                </a:solidFill>
              </a:defRPr>
            </a:lvl9pPr>
          </a:lstStyle>
          <a:p>
            <a:endParaRPr/>
          </a:p>
        </p:txBody>
      </p:sp>
      <p:sp>
        <p:nvSpPr>
          <p:cNvPr id="87" name="Google Shape;87;p18"/>
          <p:cNvSpPr txBox="1">
            <a:spLocks noGrp="1"/>
          </p:cNvSpPr>
          <p:nvPr>
            <p:ph type="title" idx="15"/>
          </p:nvPr>
        </p:nvSpPr>
        <p:spPr>
          <a:xfrm>
            <a:off x="720100" y="5098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F3F3F3"/>
              </a:buClr>
              <a:buSzPts val="3000"/>
              <a:buNone/>
              <a:defRPr sz="3000">
                <a:solidFill>
                  <a:srgbClr val="F3F3F3"/>
                </a:solidFill>
              </a:defRPr>
            </a:lvl1pPr>
            <a:lvl2pPr lvl="1" algn="ctr" rtl="0">
              <a:spcBef>
                <a:spcPts val="0"/>
              </a:spcBef>
              <a:spcAft>
                <a:spcPts val="0"/>
              </a:spcAft>
              <a:buClr>
                <a:srgbClr val="F3F3F3"/>
              </a:buClr>
              <a:buSzPts val="3000"/>
              <a:buNone/>
              <a:defRPr sz="3000">
                <a:solidFill>
                  <a:srgbClr val="F3F3F3"/>
                </a:solidFill>
              </a:defRPr>
            </a:lvl2pPr>
            <a:lvl3pPr lvl="2" algn="ctr" rtl="0">
              <a:spcBef>
                <a:spcPts val="0"/>
              </a:spcBef>
              <a:spcAft>
                <a:spcPts val="0"/>
              </a:spcAft>
              <a:buClr>
                <a:srgbClr val="F3F3F3"/>
              </a:buClr>
              <a:buSzPts val="3000"/>
              <a:buNone/>
              <a:defRPr sz="3000">
                <a:solidFill>
                  <a:srgbClr val="F3F3F3"/>
                </a:solidFill>
              </a:defRPr>
            </a:lvl3pPr>
            <a:lvl4pPr lvl="3" algn="ctr" rtl="0">
              <a:spcBef>
                <a:spcPts val="0"/>
              </a:spcBef>
              <a:spcAft>
                <a:spcPts val="0"/>
              </a:spcAft>
              <a:buClr>
                <a:srgbClr val="F3F3F3"/>
              </a:buClr>
              <a:buSzPts val="3000"/>
              <a:buNone/>
              <a:defRPr sz="3000">
                <a:solidFill>
                  <a:srgbClr val="F3F3F3"/>
                </a:solidFill>
              </a:defRPr>
            </a:lvl4pPr>
            <a:lvl5pPr lvl="4" algn="ctr" rtl="0">
              <a:spcBef>
                <a:spcPts val="0"/>
              </a:spcBef>
              <a:spcAft>
                <a:spcPts val="0"/>
              </a:spcAft>
              <a:buClr>
                <a:srgbClr val="F3F3F3"/>
              </a:buClr>
              <a:buSzPts val="3000"/>
              <a:buNone/>
              <a:defRPr sz="3000">
                <a:solidFill>
                  <a:srgbClr val="F3F3F3"/>
                </a:solidFill>
              </a:defRPr>
            </a:lvl5pPr>
            <a:lvl6pPr lvl="5" algn="ctr" rtl="0">
              <a:spcBef>
                <a:spcPts val="0"/>
              </a:spcBef>
              <a:spcAft>
                <a:spcPts val="0"/>
              </a:spcAft>
              <a:buClr>
                <a:srgbClr val="F3F3F3"/>
              </a:buClr>
              <a:buSzPts val="3000"/>
              <a:buNone/>
              <a:defRPr sz="3000">
                <a:solidFill>
                  <a:srgbClr val="F3F3F3"/>
                </a:solidFill>
              </a:defRPr>
            </a:lvl6pPr>
            <a:lvl7pPr lvl="6" algn="ctr" rtl="0">
              <a:spcBef>
                <a:spcPts val="0"/>
              </a:spcBef>
              <a:spcAft>
                <a:spcPts val="0"/>
              </a:spcAft>
              <a:buClr>
                <a:srgbClr val="F3F3F3"/>
              </a:buClr>
              <a:buSzPts val="3000"/>
              <a:buNone/>
              <a:defRPr sz="3000">
                <a:solidFill>
                  <a:srgbClr val="F3F3F3"/>
                </a:solidFill>
              </a:defRPr>
            </a:lvl7pPr>
            <a:lvl8pPr lvl="7" algn="ctr" rtl="0">
              <a:spcBef>
                <a:spcPts val="0"/>
              </a:spcBef>
              <a:spcAft>
                <a:spcPts val="0"/>
              </a:spcAft>
              <a:buClr>
                <a:srgbClr val="F3F3F3"/>
              </a:buClr>
              <a:buSzPts val="3000"/>
              <a:buNone/>
              <a:defRPr sz="3000">
                <a:solidFill>
                  <a:srgbClr val="F3F3F3"/>
                </a:solidFill>
              </a:defRPr>
            </a:lvl8pPr>
            <a:lvl9pPr lvl="8" algn="ctr" rtl="0">
              <a:spcBef>
                <a:spcPts val="0"/>
              </a:spcBef>
              <a:spcAft>
                <a:spcPts val="0"/>
              </a:spcAft>
              <a:buClr>
                <a:srgbClr val="F3F3F3"/>
              </a:buClr>
              <a:buSzPts val="3000"/>
              <a:buNone/>
              <a:defRPr sz="3000">
                <a:solidFill>
                  <a:srgbClr val="F3F3F3"/>
                </a:solidFil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hanks">
  <p:cSld name="BLANK_1_1_1_1_1_1_1">
    <p:bg>
      <p:bgPr>
        <a:blipFill>
          <a:blip r:embed="rId2">
            <a:alphaModFix/>
          </a:blip>
          <a:stretch>
            <a:fillRect/>
          </a:stretch>
        </a:blipFill>
        <a:effectLst/>
      </p:bgPr>
    </p:bg>
    <p:spTree>
      <p:nvGrpSpPr>
        <p:cNvPr id="1" name="Shape 88"/>
        <p:cNvGrpSpPr/>
        <p:nvPr/>
      </p:nvGrpSpPr>
      <p:grpSpPr>
        <a:xfrm>
          <a:off x="0" y="0"/>
          <a:ext cx="0" cy="0"/>
          <a:chOff x="0" y="0"/>
          <a:chExt cx="0" cy="0"/>
        </a:xfrm>
      </p:grpSpPr>
      <p:sp>
        <p:nvSpPr>
          <p:cNvPr id="89" name="Google Shape;89;p19"/>
          <p:cNvSpPr txBox="1">
            <a:spLocks noGrp="1"/>
          </p:cNvSpPr>
          <p:nvPr>
            <p:ph type="ctrTitle"/>
          </p:nvPr>
        </p:nvSpPr>
        <p:spPr>
          <a:xfrm>
            <a:off x="2562175" y="725400"/>
            <a:ext cx="4020000" cy="14628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3F3F3"/>
              </a:buClr>
              <a:buSzPts val="5200"/>
              <a:buNone/>
              <a:defRPr sz="7200"/>
            </a:lvl1pPr>
            <a:lvl2pPr lvl="1" algn="ctr" rtl="0">
              <a:spcBef>
                <a:spcPts val="0"/>
              </a:spcBef>
              <a:spcAft>
                <a:spcPts val="0"/>
              </a:spcAft>
              <a:buClr>
                <a:srgbClr val="F3F3F3"/>
              </a:buClr>
              <a:buSzPts val="5200"/>
              <a:buNone/>
              <a:defRPr sz="5200">
                <a:solidFill>
                  <a:srgbClr val="F3F3F3"/>
                </a:solidFill>
              </a:defRPr>
            </a:lvl2pPr>
            <a:lvl3pPr lvl="2" algn="ctr" rtl="0">
              <a:spcBef>
                <a:spcPts val="0"/>
              </a:spcBef>
              <a:spcAft>
                <a:spcPts val="0"/>
              </a:spcAft>
              <a:buClr>
                <a:srgbClr val="F3F3F3"/>
              </a:buClr>
              <a:buSzPts val="5200"/>
              <a:buNone/>
              <a:defRPr sz="5200">
                <a:solidFill>
                  <a:srgbClr val="F3F3F3"/>
                </a:solidFill>
              </a:defRPr>
            </a:lvl3pPr>
            <a:lvl4pPr lvl="3" algn="ctr" rtl="0">
              <a:spcBef>
                <a:spcPts val="0"/>
              </a:spcBef>
              <a:spcAft>
                <a:spcPts val="0"/>
              </a:spcAft>
              <a:buClr>
                <a:srgbClr val="F3F3F3"/>
              </a:buClr>
              <a:buSzPts val="5200"/>
              <a:buNone/>
              <a:defRPr sz="5200">
                <a:solidFill>
                  <a:srgbClr val="F3F3F3"/>
                </a:solidFill>
              </a:defRPr>
            </a:lvl4pPr>
            <a:lvl5pPr lvl="4" algn="ctr" rtl="0">
              <a:spcBef>
                <a:spcPts val="0"/>
              </a:spcBef>
              <a:spcAft>
                <a:spcPts val="0"/>
              </a:spcAft>
              <a:buClr>
                <a:srgbClr val="F3F3F3"/>
              </a:buClr>
              <a:buSzPts val="5200"/>
              <a:buNone/>
              <a:defRPr sz="5200">
                <a:solidFill>
                  <a:srgbClr val="F3F3F3"/>
                </a:solidFill>
              </a:defRPr>
            </a:lvl5pPr>
            <a:lvl6pPr lvl="5" algn="ctr" rtl="0">
              <a:spcBef>
                <a:spcPts val="0"/>
              </a:spcBef>
              <a:spcAft>
                <a:spcPts val="0"/>
              </a:spcAft>
              <a:buClr>
                <a:srgbClr val="F3F3F3"/>
              </a:buClr>
              <a:buSzPts val="5200"/>
              <a:buNone/>
              <a:defRPr sz="5200">
                <a:solidFill>
                  <a:srgbClr val="F3F3F3"/>
                </a:solidFill>
              </a:defRPr>
            </a:lvl6pPr>
            <a:lvl7pPr lvl="6" algn="ctr" rtl="0">
              <a:spcBef>
                <a:spcPts val="0"/>
              </a:spcBef>
              <a:spcAft>
                <a:spcPts val="0"/>
              </a:spcAft>
              <a:buClr>
                <a:srgbClr val="F3F3F3"/>
              </a:buClr>
              <a:buSzPts val="5200"/>
              <a:buNone/>
              <a:defRPr sz="5200">
                <a:solidFill>
                  <a:srgbClr val="F3F3F3"/>
                </a:solidFill>
              </a:defRPr>
            </a:lvl7pPr>
            <a:lvl8pPr lvl="7" algn="ctr" rtl="0">
              <a:spcBef>
                <a:spcPts val="0"/>
              </a:spcBef>
              <a:spcAft>
                <a:spcPts val="0"/>
              </a:spcAft>
              <a:buClr>
                <a:srgbClr val="F3F3F3"/>
              </a:buClr>
              <a:buSzPts val="5200"/>
              <a:buNone/>
              <a:defRPr sz="5200">
                <a:solidFill>
                  <a:srgbClr val="F3F3F3"/>
                </a:solidFill>
              </a:defRPr>
            </a:lvl8pPr>
            <a:lvl9pPr lvl="8" algn="ctr" rtl="0">
              <a:spcBef>
                <a:spcPts val="0"/>
              </a:spcBef>
              <a:spcAft>
                <a:spcPts val="0"/>
              </a:spcAft>
              <a:buClr>
                <a:srgbClr val="F3F3F3"/>
              </a:buClr>
              <a:buSzPts val="5200"/>
              <a:buNone/>
              <a:defRPr sz="5200">
                <a:solidFill>
                  <a:srgbClr val="F3F3F3"/>
                </a:solidFill>
              </a:defRPr>
            </a:lvl9pPr>
          </a:lstStyle>
          <a:p>
            <a:endParaRPr/>
          </a:p>
        </p:txBody>
      </p:sp>
      <p:sp>
        <p:nvSpPr>
          <p:cNvPr id="90" name="Google Shape;90;p19"/>
          <p:cNvSpPr txBox="1">
            <a:spLocks noGrp="1"/>
          </p:cNvSpPr>
          <p:nvPr>
            <p:ph type="subTitle" idx="1"/>
          </p:nvPr>
        </p:nvSpPr>
        <p:spPr>
          <a:xfrm>
            <a:off x="2561975" y="2225200"/>
            <a:ext cx="40200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3F3F3"/>
              </a:buClr>
              <a:buSzPts val="2800"/>
              <a:buNone/>
              <a:defRPr sz="1400">
                <a:solidFill>
                  <a:srgbClr val="F3F3F3"/>
                </a:solidFill>
              </a:defRPr>
            </a:lvl1pPr>
            <a:lvl2pPr lvl="1" algn="ctr" rtl="0">
              <a:lnSpc>
                <a:spcPct val="100000"/>
              </a:lnSpc>
              <a:spcBef>
                <a:spcPts val="0"/>
              </a:spcBef>
              <a:spcAft>
                <a:spcPts val="0"/>
              </a:spcAft>
              <a:buClr>
                <a:srgbClr val="F3F3F3"/>
              </a:buClr>
              <a:buSzPts val="2800"/>
              <a:buNone/>
              <a:defRPr sz="2800">
                <a:solidFill>
                  <a:srgbClr val="F3F3F3"/>
                </a:solidFill>
              </a:defRPr>
            </a:lvl2pPr>
            <a:lvl3pPr lvl="2" algn="ctr" rtl="0">
              <a:lnSpc>
                <a:spcPct val="100000"/>
              </a:lnSpc>
              <a:spcBef>
                <a:spcPts val="0"/>
              </a:spcBef>
              <a:spcAft>
                <a:spcPts val="0"/>
              </a:spcAft>
              <a:buClr>
                <a:srgbClr val="F3F3F3"/>
              </a:buClr>
              <a:buSzPts val="2800"/>
              <a:buNone/>
              <a:defRPr sz="2800">
                <a:solidFill>
                  <a:srgbClr val="F3F3F3"/>
                </a:solidFill>
              </a:defRPr>
            </a:lvl3pPr>
            <a:lvl4pPr lvl="3" algn="ctr" rtl="0">
              <a:lnSpc>
                <a:spcPct val="100000"/>
              </a:lnSpc>
              <a:spcBef>
                <a:spcPts val="0"/>
              </a:spcBef>
              <a:spcAft>
                <a:spcPts val="0"/>
              </a:spcAft>
              <a:buClr>
                <a:srgbClr val="F3F3F3"/>
              </a:buClr>
              <a:buSzPts val="2800"/>
              <a:buNone/>
              <a:defRPr sz="2800">
                <a:solidFill>
                  <a:srgbClr val="F3F3F3"/>
                </a:solidFill>
              </a:defRPr>
            </a:lvl4pPr>
            <a:lvl5pPr lvl="4" algn="ctr" rtl="0">
              <a:lnSpc>
                <a:spcPct val="100000"/>
              </a:lnSpc>
              <a:spcBef>
                <a:spcPts val="0"/>
              </a:spcBef>
              <a:spcAft>
                <a:spcPts val="0"/>
              </a:spcAft>
              <a:buClr>
                <a:srgbClr val="F3F3F3"/>
              </a:buClr>
              <a:buSzPts val="2800"/>
              <a:buNone/>
              <a:defRPr sz="2800">
                <a:solidFill>
                  <a:srgbClr val="F3F3F3"/>
                </a:solidFill>
              </a:defRPr>
            </a:lvl5pPr>
            <a:lvl6pPr lvl="5" algn="ctr" rtl="0">
              <a:lnSpc>
                <a:spcPct val="100000"/>
              </a:lnSpc>
              <a:spcBef>
                <a:spcPts val="0"/>
              </a:spcBef>
              <a:spcAft>
                <a:spcPts val="0"/>
              </a:spcAft>
              <a:buClr>
                <a:srgbClr val="F3F3F3"/>
              </a:buClr>
              <a:buSzPts val="2800"/>
              <a:buNone/>
              <a:defRPr sz="2800">
                <a:solidFill>
                  <a:srgbClr val="F3F3F3"/>
                </a:solidFill>
              </a:defRPr>
            </a:lvl6pPr>
            <a:lvl7pPr lvl="6" algn="ctr" rtl="0">
              <a:lnSpc>
                <a:spcPct val="100000"/>
              </a:lnSpc>
              <a:spcBef>
                <a:spcPts val="0"/>
              </a:spcBef>
              <a:spcAft>
                <a:spcPts val="0"/>
              </a:spcAft>
              <a:buClr>
                <a:srgbClr val="F3F3F3"/>
              </a:buClr>
              <a:buSzPts val="2800"/>
              <a:buNone/>
              <a:defRPr sz="2800">
                <a:solidFill>
                  <a:srgbClr val="F3F3F3"/>
                </a:solidFill>
              </a:defRPr>
            </a:lvl7pPr>
            <a:lvl8pPr lvl="7" algn="ctr" rtl="0">
              <a:lnSpc>
                <a:spcPct val="100000"/>
              </a:lnSpc>
              <a:spcBef>
                <a:spcPts val="0"/>
              </a:spcBef>
              <a:spcAft>
                <a:spcPts val="0"/>
              </a:spcAft>
              <a:buClr>
                <a:srgbClr val="F3F3F3"/>
              </a:buClr>
              <a:buSzPts val="2800"/>
              <a:buNone/>
              <a:defRPr sz="2800">
                <a:solidFill>
                  <a:srgbClr val="F3F3F3"/>
                </a:solidFill>
              </a:defRPr>
            </a:lvl8pPr>
            <a:lvl9pPr lvl="8" algn="ctr" rtl="0">
              <a:lnSpc>
                <a:spcPct val="100000"/>
              </a:lnSpc>
              <a:spcBef>
                <a:spcPts val="0"/>
              </a:spcBef>
              <a:spcAft>
                <a:spcPts val="0"/>
              </a:spcAft>
              <a:buClr>
                <a:srgbClr val="F3F3F3"/>
              </a:buClr>
              <a:buSzPts val="2800"/>
              <a:buNone/>
              <a:defRPr sz="2800">
                <a:solidFill>
                  <a:srgbClr val="F3F3F3"/>
                </a:solidFill>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ackground 1">
  <p:cSld name="BLANK_1_1_1_1_1_1_1_1">
    <p:bg>
      <p:bgPr>
        <a:blipFill>
          <a:blip r:embed="rId2">
            <a:alphaModFix/>
          </a:blip>
          <a:stretch>
            <a:fillRect/>
          </a:stretch>
        </a:blipFill>
        <a:effectLst/>
      </p:bgPr>
    </p:bg>
    <p:spTree>
      <p:nvGrpSpPr>
        <p:cNvPr id="1" name="Shape 91"/>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4634135" y="1434600"/>
            <a:ext cx="3532800" cy="22743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None/>
              <a:defRPr sz="4800">
                <a:solidFill>
                  <a:srgbClr val="F3F3F3"/>
                </a:solidFill>
              </a:defRPr>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ackground 2">
  <p:cSld name="BLANK_1_1_1_1_1_1_1_1_1">
    <p:bg>
      <p:bgPr>
        <a:blipFill>
          <a:blip r:embed="rId2">
            <a:alphaModFix/>
          </a:blip>
          <a:stretch>
            <a:fillRect/>
          </a:stretch>
        </a:blipFill>
        <a:effectLst/>
      </p:bgPr>
    </p:bg>
    <p:spTree>
      <p:nvGrpSpPr>
        <p:cNvPr id="1" name="Shape 92"/>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13"/>
        <p:cNvGrpSpPr/>
        <p:nvPr/>
      </p:nvGrpSpPr>
      <p:grpSpPr>
        <a:xfrm>
          <a:off x="0" y="0"/>
          <a:ext cx="0" cy="0"/>
          <a:chOff x="0" y="0"/>
          <a:chExt cx="0" cy="0"/>
        </a:xfrm>
      </p:grpSpPr>
      <p:sp>
        <p:nvSpPr>
          <p:cNvPr id="14" name="Google Shape;14;p4"/>
          <p:cNvSpPr txBox="1">
            <a:spLocks noGrp="1"/>
          </p:cNvSpPr>
          <p:nvPr>
            <p:ph type="body" idx="1"/>
          </p:nvPr>
        </p:nvSpPr>
        <p:spPr>
          <a:xfrm>
            <a:off x="720000" y="1152475"/>
            <a:ext cx="7704000" cy="3416400"/>
          </a:xfrm>
          <a:prstGeom prst="rect">
            <a:avLst/>
          </a:prstGeom>
          <a:solidFill>
            <a:srgbClr val="FFFFFF">
              <a:alpha val="45090"/>
            </a:srgbClr>
          </a:solidFill>
        </p:spPr>
        <p:txBody>
          <a:bodyPr spcFirstLastPara="1" wrap="square" lIns="91425" tIns="91425" rIns="91425" bIns="91425" anchor="t" anchorCtr="0">
            <a:noAutofit/>
          </a:bodyPr>
          <a:lstStyle>
            <a:lvl1pPr marL="457200" lvl="0" indent="-298450">
              <a:lnSpc>
                <a:spcPct val="100000"/>
              </a:lnSpc>
              <a:spcBef>
                <a:spcPts val="0"/>
              </a:spcBef>
              <a:spcAft>
                <a:spcPts val="0"/>
              </a:spcAft>
              <a:buClr>
                <a:srgbClr val="434343"/>
              </a:buClr>
              <a:buSzPts val="1100"/>
              <a:buAutoNum type="arabicPeriod"/>
              <a:defRPr sz="1300">
                <a:solidFill>
                  <a:srgbClr val="F3F3F3"/>
                </a:solidFill>
              </a:defRPr>
            </a:lvl1pPr>
            <a:lvl2pPr marL="914400" lvl="1" indent="-298450">
              <a:spcBef>
                <a:spcPts val="1600"/>
              </a:spcBef>
              <a:spcAft>
                <a:spcPts val="0"/>
              </a:spcAft>
              <a:buClr>
                <a:srgbClr val="000000"/>
              </a:buClr>
              <a:buSzPts val="1100"/>
              <a:buAutoNum type="alphaLcPeriod"/>
              <a:defRPr sz="1200"/>
            </a:lvl2pPr>
            <a:lvl3pPr marL="1371600" lvl="2" indent="-298450">
              <a:spcBef>
                <a:spcPts val="1600"/>
              </a:spcBef>
              <a:spcAft>
                <a:spcPts val="0"/>
              </a:spcAft>
              <a:buClr>
                <a:srgbClr val="000000"/>
              </a:buClr>
              <a:buSzPts val="1100"/>
              <a:buAutoNum type="romanLcPeriod"/>
              <a:defRPr sz="1200"/>
            </a:lvl3pPr>
            <a:lvl4pPr marL="1828800" lvl="3" indent="-298450">
              <a:spcBef>
                <a:spcPts val="1600"/>
              </a:spcBef>
              <a:spcAft>
                <a:spcPts val="0"/>
              </a:spcAft>
              <a:buClr>
                <a:srgbClr val="000000"/>
              </a:buClr>
              <a:buSzPts val="1100"/>
              <a:buAutoNum type="arabicPeriod"/>
              <a:defRPr sz="1200"/>
            </a:lvl4pPr>
            <a:lvl5pPr marL="2286000" lvl="4" indent="-298450">
              <a:spcBef>
                <a:spcPts val="1600"/>
              </a:spcBef>
              <a:spcAft>
                <a:spcPts val="0"/>
              </a:spcAft>
              <a:buClr>
                <a:srgbClr val="000000"/>
              </a:buClr>
              <a:buSzPts val="1100"/>
              <a:buAutoNum type="alphaLcPeriod"/>
              <a:defRPr sz="1200"/>
            </a:lvl5pPr>
            <a:lvl6pPr marL="2743200" lvl="5" indent="-298450">
              <a:spcBef>
                <a:spcPts val="1600"/>
              </a:spcBef>
              <a:spcAft>
                <a:spcPts val="0"/>
              </a:spcAft>
              <a:buClr>
                <a:srgbClr val="000000"/>
              </a:buClr>
              <a:buSzPts val="1100"/>
              <a:buAutoNum type="romanLcPeriod"/>
              <a:defRPr sz="1200"/>
            </a:lvl6pPr>
            <a:lvl7pPr marL="3200400" lvl="6" indent="-298450">
              <a:spcBef>
                <a:spcPts val="1600"/>
              </a:spcBef>
              <a:spcAft>
                <a:spcPts val="0"/>
              </a:spcAft>
              <a:buClr>
                <a:srgbClr val="000000"/>
              </a:buClr>
              <a:buSzPts val="1100"/>
              <a:buAutoNum type="arabicPeriod"/>
              <a:defRPr sz="1200"/>
            </a:lvl7pPr>
            <a:lvl8pPr marL="3657600" lvl="7" indent="-298450">
              <a:spcBef>
                <a:spcPts val="1600"/>
              </a:spcBef>
              <a:spcAft>
                <a:spcPts val="0"/>
              </a:spcAft>
              <a:buClr>
                <a:srgbClr val="000000"/>
              </a:buClr>
              <a:buSzPts val="1100"/>
              <a:buAutoNum type="alphaLcPeriod"/>
              <a:defRPr sz="1200"/>
            </a:lvl8pPr>
            <a:lvl9pPr marL="4114800" lvl="8" indent="-298450">
              <a:spcBef>
                <a:spcPts val="1600"/>
              </a:spcBef>
              <a:spcAft>
                <a:spcPts val="1600"/>
              </a:spcAft>
              <a:buClr>
                <a:srgbClr val="000000"/>
              </a:buClr>
              <a:buSzPts val="1100"/>
              <a:buAutoNum type="romanLcPeriod"/>
              <a:defRPr sz="1200"/>
            </a:lvl9pPr>
          </a:lstStyle>
          <a:p>
            <a:endParaRPr/>
          </a:p>
        </p:txBody>
      </p:sp>
      <p:sp>
        <p:nvSpPr>
          <p:cNvPr id="15" name="Google Shape;15;p4"/>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F3F3F3"/>
              </a:buClr>
              <a:buSzPts val="3000"/>
              <a:buNone/>
              <a:defRPr sz="3000">
                <a:solidFill>
                  <a:srgbClr val="F3F3F3"/>
                </a:solidFill>
              </a:defRPr>
            </a:lvl1pPr>
            <a:lvl2pPr lvl="1" algn="ctr" rtl="0">
              <a:spcBef>
                <a:spcPts val="0"/>
              </a:spcBef>
              <a:spcAft>
                <a:spcPts val="0"/>
              </a:spcAft>
              <a:buClr>
                <a:srgbClr val="F3F3F3"/>
              </a:buClr>
              <a:buSzPts val="3000"/>
              <a:buNone/>
              <a:defRPr sz="3000">
                <a:solidFill>
                  <a:srgbClr val="F3F3F3"/>
                </a:solidFill>
              </a:defRPr>
            </a:lvl2pPr>
            <a:lvl3pPr lvl="2" algn="ctr" rtl="0">
              <a:spcBef>
                <a:spcPts val="0"/>
              </a:spcBef>
              <a:spcAft>
                <a:spcPts val="0"/>
              </a:spcAft>
              <a:buClr>
                <a:srgbClr val="F3F3F3"/>
              </a:buClr>
              <a:buSzPts val="3000"/>
              <a:buNone/>
              <a:defRPr sz="3000">
                <a:solidFill>
                  <a:srgbClr val="F3F3F3"/>
                </a:solidFill>
              </a:defRPr>
            </a:lvl3pPr>
            <a:lvl4pPr lvl="3" algn="ctr" rtl="0">
              <a:spcBef>
                <a:spcPts val="0"/>
              </a:spcBef>
              <a:spcAft>
                <a:spcPts val="0"/>
              </a:spcAft>
              <a:buClr>
                <a:srgbClr val="F3F3F3"/>
              </a:buClr>
              <a:buSzPts val="3000"/>
              <a:buNone/>
              <a:defRPr sz="3000">
                <a:solidFill>
                  <a:srgbClr val="F3F3F3"/>
                </a:solidFill>
              </a:defRPr>
            </a:lvl4pPr>
            <a:lvl5pPr lvl="4" algn="ctr" rtl="0">
              <a:spcBef>
                <a:spcPts val="0"/>
              </a:spcBef>
              <a:spcAft>
                <a:spcPts val="0"/>
              </a:spcAft>
              <a:buClr>
                <a:srgbClr val="F3F3F3"/>
              </a:buClr>
              <a:buSzPts val="3000"/>
              <a:buNone/>
              <a:defRPr sz="3000">
                <a:solidFill>
                  <a:srgbClr val="F3F3F3"/>
                </a:solidFill>
              </a:defRPr>
            </a:lvl5pPr>
            <a:lvl6pPr lvl="5" algn="ctr" rtl="0">
              <a:spcBef>
                <a:spcPts val="0"/>
              </a:spcBef>
              <a:spcAft>
                <a:spcPts val="0"/>
              </a:spcAft>
              <a:buClr>
                <a:srgbClr val="F3F3F3"/>
              </a:buClr>
              <a:buSzPts val="3000"/>
              <a:buNone/>
              <a:defRPr sz="3000">
                <a:solidFill>
                  <a:srgbClr val="F3F3F3"/>
                </a:solidFill>
              </a:defRPr>
            </a:lvl6pPr>
            <a:lvl7pPr lvl="6" algn="ctr" rtl="0">
              <a:spcBef>
                <a:spcPts val="0"/>
              </a:spcBef>
              <a:spcAft>
                <a:spcPts val="0"/>
              </a:spcAft>
              <a:buClr>
                <a:srgbClr val="F3F3F3"/>
              </a:buClr>
              <a:buSzPts val="3000"/>
              <a:buNone/>
              <a:defRPr sz="3000">
                <a:solidFill>
                  <a:srgbClr val="F3F3F3"/>
                </a:solidFill>
              </a:defRPr>
            </a:lvl7pPr>
            <a:lvl8pPr lvl="7" algn="ctr" rtl="0">
              <a:spcBef>
                <a:spcPts val="0"/>
              </a:spcBef>
              <a:spcAft>
                <a:spcPts val="0"/>
              </a:spcAft>
              <a:buClr>
                <a:srgbClr val="F3F3F3"/>
              </a:buClr>
              <a:buSzPts val="3000"/>
              <a:buNone/>
              <a:defRPr sz="3000">
                <a:solidFill>
                  <a:srgbClr val="F3F3F3"/>
                </a:solidFill>
              </a:defRPr>
            </a:lvl8pPr>
            <a:lvl9pPr lvl="8" algn="ctr" rtl="0">
              <a:spcBef>
                <a:spcPts val="0"/>
              </a:spcBef>
              <a:spcAft>
                <a:spcPts val="0"/>
              </a:spcAft>
              <a:buClr>
                <a:srgbClr val="F3F3F3"/>
              </a:buClr>
              <a:buSzPts val="3000"/>
              <a:buNone/>
              <a:defRPr sz="3000">
                <a:solidFill>
                  <a:srgbClr val="F3F3F3"/>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blipFill>
          <a:blip r:embed="rId2">
            <a:alphaModFix/>
          </a:blip>
          <a:stretch>
            <a:fillRect/>
          </a:stretch>
        </a:blipFill>
        <a:effectLst/>
      </p:bgPr>
    </p:bg>
    <p:spTree>
      <p:nvGrpSpPr>
        <p:cNvPr id="1" name="Shape 16"/>
        <p:cNvGrpSpPr/>
        <p:nvPr/>
      </p:nvGrpSpPr>
      <p:grpSpPr>
        <a:xfrm>
          <a:off x="0" y="0"/>
          <a:ext cx="0" cy="0"/>
          <a:chOff x="0" y="0"/>
          <a:chExt cx="0" cy="0"/>
        </a:xfrm>
      </p:grpSpPr>
      <p:sp>
        <p:nvSpPr>
          <p:cNvPr id="17" name="Google Shape;17;p5"/>
          <p:cNvSpPr txBox="1">
            <a:spLocks noGrp="1"/>
          </p:cNvSpPr>
          <p:nvPr>
            <p:ph type="subTitle" idx="1"/>
          </p:nvPr>
        </p:nvSpPr>
        <p:spPr>
          <a:xfrm flipH="1">
            <a:off x="5584135" y="2904500"/>
            <a:ext cx="1701300" cy="4455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400"/>
              <a:buFont typeface="Anton"/>
              <a:buNone/>
              <a:defRPr sz="1800">
                <a:latin typeface="Anton"/>
                <a:ea typeface="Anton"/>
                <a:cs typeface="Anton"/>
                <a:sym typeface="Anton"/>
              </a:defRPr>
            </a:lvl1pPr>
            <a:lvl2pPr lvl="1" algn="ctr" rtl="0">
              <a:lnSpc>
                <a:spcPct val="100000"/>
              </a:lnSpc>
              <a:spcBef>
                <a:spcPts val="0"/>
              </a:spcBef>
              <a:spcAft>
                <a:spcPts val="0"/>
              </a:spcAft>
              <a:buSzPts val="1400"/>
              <a:buFont typeface="Anton"/>
              <a:buNone/>
              <a:defRPr sz="1400" b="1">
                <a:latin typeface="Anton"/>
                <a:ea typeface="Anton"/>
                <a:cs typeface="Anton"/>
                <a:sym typeface="Anton"/>
              </a:defRPr>
            </a:lvl2pPr>
            <a:lvl3pPr lvl="2" algn="ctr" rtl="0">
              <a:lnSpc>
                <a:spcPct val="100000"/>
              </a:lnSpc>
              <a:spcBef>
                <a:spcPts val="0"/>
              </a:spcBef>
              <a:spcAft>
                <a:spcPts val="0"/>
              </a:spcAft>
              <a:buSzPts val="1400"/>
              <a:buFont typeface="Anton"/>
              <a:buNone/>
              <a:defRPr sz="1400" b="1">
                <a:latin typeface="Anton"/>
                <a:ea typeface="Anton"/>
                <a:cs typeface="Anton"/>
                <a:sym typeface="Anton"/>
              </a:defRPr>
            </a:lvl3pPr>
            <a:lvl4pPr lvl="3" algn="ctr" rtl="0">
              <a:lnSpc>
                <a:spcPct val="100000"/>
              </a:lnSpc>
              <a:spcBef>
                <a:spcPts val="0"/>
              </a:spcBef>
              <a:spcAft>
                <a:spcPts val="0"/>
              </a:spcAft>
              <a:buSzPts val="1400"/>
              <a:buFont typeface="Anton"/>
              <a:buNone/>
              <a:defRPr sz="1400" b="1">
                <a:latin typeface="Anton"/>
                <a:ea typeface="Anton"/>
                <a:cs typeface="Anton"/>
                <a:sym typeface="Anton"/>
              </a:defRPr>
            </a:lvl4pPr>
            <a:lvl5pPr lvl="4" algn="ctr" rtl="0">
              <a:lnSpc>
                <a:spcPct val="100000"/>
              </a:lnSpc>
              <a:spcBef>
                <a:spcPts val="0"/>
              </a:spcBef>
              <a:spcAft>
                <a:spcPts val="0"/>
              </a:spcAft>
              <a:buSzPts val="1400"/>
              <a:buFont typeface="Anton"/>
              <a:buNone/>
              <a:defRPr sz="1400" b="1">
                <a:latin typeface="Anton"/>
                <a:ea typeface="Anton"/>
                <a:cs typeface="Anton"/>
                <a:sym typeface="Anton"/>
              </a:defRPr>
            </a:lvl5pPr>
            <a:lvl6pPr lvl="5" algn="ctr" rtl="0">
              <a:lnSpc>
                <a:spcPct val="100000"/>
              </a:lnSpc>
              <a:spcBef>
                <a:spcPts val="0"/>
              </a:spcBef>
              <a:spcAft>
                <a:spcPts val="0"/>
              </a:spcAft>
              <a:buSzPts val="1400"/>
              <a:buFont typeface="Anton"/>
              <a:buNone/>
              <a:defRPr sz="1400" b="1">
                <a:latin typeface="Anton"/>
                <a:ea typeface="Anton"/>
                <a:cs typeface="Anton"/>
                <a:sym typeface="Anton"/>
              </a:defRPr>
            </a:lvl6pPr>
            <a:lvl7pPr lvl="6" algn="ctr" rtl="0">
              <a:lnSpc>
                <a:spcPct val="100000"/>
              </a:lnSpc>
              <a:spcBef>
                <a:spcPts val="0"/>
              </a:spcBef>
              <a:spcAft>
                <a:spcPts val="0"/>
              </a:spcAft>
              <a:buSzPts val="1400"/>
              <a:buFont typeface="Anton"/>
              <a:buNone/>
              <a:defRPr sz="1400" b="1">
                <a:latin typeface="Anton"/>
                <a:ea typeface="Anton"/>
                <a:cs typeface="Anton"/>
                <a:sym typeface="Anton"/>
              </a:defRPr>
            </a:lvl7pPr>
            <a:lvl8pPr lvl="7" algn="ctr" rtl="0">
              <a:lnSpc>
                <a:spcPct val="100000"/>
              </a:lnSpc>
              <a:spcBef>
                <a:spcPts val="0"/>
              </a:spcBef>
              <a:spcAft>
                <a:spcPts val="0"/>
              </a:spcAft>
              <a:buSzPts val="1400"/>
              <a:buFont typeface="Anton"/>
              <a:buNone/>
              <a:defRPr sz="1400" b="1">
                <a:latin typeface="Anton"/>
                <a:ea typeface="Anton"/>
                <a:cs typeface="Anton"/>
                <a:sym typeface="Anton"/>
              </a:defRPr>
            </a:lvl8pPr>
            <a:lvl9pPr lvl="8" algn="ctr" rtl="0">
              <a:lnSpc>
                <a:spcPct val="100000"/>
              </a:lnSpc>
              <a:spcBef>
                <a:spcPts val="0"/>
              </a:spcBef>
              <a:spcAft>
                <a:spcPts val="0"/>
              </a:spcAft>
              <a:buSzPts val="1400"/>
              <a:buFont typeface="Anton"/>
              <a:buNone/>
              <a:defRPr sz="1400" b="1">
                <a:latin typeface="Anton"/>
                <a:ea typeface="Anton"/>
                <a:cs typeface="Anton"/>
                <a:sym typeface="Anton"/>
              </a:defRPr>
            </a:lvl9pPr>
          </a:lstStyle>
          <a:p>
            <a:endParaRPr/>
          </a:p>
        </p:txBody>
      </p:sp>
      <p:sp>
        <p:nvSpPr>
          <p:cNvPr id="18" name="Google Shape;18;p5"/>
          <p:cNvSpPr txBox="1">
            <a:spLocks noGrp="1"/>
          </p:cNvSpPr>
          <p:nvPr>
            <p:ph type="subTitle" idx="2"/>
          </p:nvPr>
        </p:nvSpPr>
        <p:spPr>
          <a:xfrm flipH="1">
            <a:off x="5079300" y="3229525"/>
            <a:ext cx="2711100" cy="739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Font typeface="Josefin Slab"/>
              <a:buNone/>
              <a:defRPr sz="1400"/>
            </a:lvl1pPr>
            <a:lvl2pPr lvl="1"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a:endParaRPr/>
          </a:p>
        </p:txBody>
      </p:sp>
      <p:sp>
        <p:nvSpPr>
          <p:cNvPr id="19" name="Google Shape;19;p5"/>
          <p:cNvSpPr txBox="1">
            <a:spLocks noGrp="1"/>
          </p:cNvSpPr>
          <p:nvPr>
            <p:ph type="subTitle" idx="3"/>
          </p:nvPr>
        </p:nvSpPr>
        <p:spPr>
          <a:xfrm flipH="1">
            <a:off x="1858635" y="2904500"/>
            <a:ext cx="1701300" cy="4455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400"/>
              <a:buFont typeface="Anton"/>
              <a:buNone/>
              <a:defRPr sz="1800">
                <a:latin typeface="Anton"/>
                <a:ea typeface="Anton"/>
                <a:cs typeface="Anton"/>
                <a:sym typeface="Anton"/>
              </a:defRPr>
            </a:lvl1pPr>
            <a:lvl2pPr lvl="1" algn="ctr" rtl="0">
              <a:lnSpc>
                <a:spcPct val="100000"/>
              </a:lnSpc>
              <a:spcBef>
                <a:spcPts val="0"/>
              </a:spcBef>
              <a:spcAft>
                <a:spcPts val="0"/>
              </a:spcAft>
              <a:buSzPts val="1400"/>
              <a:buFont typeface="Anton"/>
              <a:buNone/>
              <a:defRPr sz="1400" b="1">
                <a:latin typeface="Anton"/>
                <a:ea typeface="Anton"/>
                <a:cs typeface="Anton"/>
                <a:sym typeface="Anton"/>
              </a:defRPr>
            </a:lvl2pPr>
            <a:lvl3pPr lvl="2" algn="ctr" rtl="0">
              <a:lnSpc>
                <a:spcPct val="100000"/>
              </a:lnSpc>
              <a:spcBef>
                <a:spcPts val="0"/>
              </a:spcBef>
              <a:spcAft>
                <a:spcPts val="0"/>
              </a:spcAft>
              <a:buSzPts val="1400"/>
              <a:buFont typeface="Anton"/>
              <a:buNone/>
              <a:defRPr sz="1400" b="1">
                <a:latin typeface="Anton"/>
                <a:ea typeface="Anton"/>
                <a:cs typeface="Anton"/>
                <a:sym typeface="Anton"/>
              </a:defRPr>
            </a:lvl3pPr>
            <a:lvl4pPr lvl="3" algn="ctr" rtl="0">
              <a:lnSpc>
                <a:spcPct val="100000"/>
              </a:lnSpc>
              <a:spcBef>
                <a:spcPts val="0"/>
              </a:spcBef>
              <a:spcAft>
                <a:spcPts val="0"/>
              </a:spcAft>
              <a:buSzPts val="1400"/>
              <a:buFont typeface="Anton"/>
              <a:buNone/>
              <a:defRPr sz="1400" b="1">
                <a:latin typeface="Anton"/>
                <a:ea typeface="Anton"/>
                <a:cs typeface="Anton"/>
                <a:sym typeface="Anton"/>
              </a:defRPr>
            </a:lvl4pPr>
            <a:lvl5pPr lvl="4" algn="ctr" rtl="0">
              <a:lnSpc>
                <a:spcPct val="100000"/>
              </a:lnSpc>
              <a:spcBef>
                <a:spcPts val="0"/>
              </a:spcBef>
              <a:spcAft>
                <a:spcPts val="0"/>
              </a:spcAft>
              <a:buSzPts val="1400"/>
              <a:buFont typeface="Anton"/>
              <a:buNone/>
              <a:defRPr sz="1400" b="1">
                <a:latin typeface="Anton"/>
                <a:ea typeface="Anton"/>
                <a:cs typeface="Anton"/>
                <a:sym typeface="Anton"/>
              </a:defRPr>
            </a:lvl5pPr>
            <a:lvl6pPr lvl="5" algn="ctr" rtl="0">
              <a:lnSpc>
                <a:spcPct val="100000"/>
              </a:lnSpc>
              <a:spcBef>
                <a:spcPts val="0"/>
              </a:spcBef>
              <a:spcAft>
                <a:spcPts val="0"/>
              </a:spcAft>
              <a:buSzPts val="1400"/>
              <a:buFont typeface="Anton"/>
              <a:buNone/>
              <a:defRPr sz="1400" b="1">
                <a:latin typeface="Anton"/>
                <a:ea typeface="Anton"/>
                <a:cs typeface="Anton"/>
                <a:sym typeface="Anton"/>
              </a:defRPr>
            </a:lvl6pPr>
            <a:lvl7pPr lvl="6" algn="ctr" rtl="0">
              <a:lnSpc>
                <a:spcPct val="100000"/>
              </a:lnSpc>
              <a:spcBef>
                <a:spcPts val="0"/>
              </a:spcBef>
              <a:spcAft>
                <a:spcPts val="0"/>
              </a:spcAft>
              <a:buSzPts val="1400"/>
              <a:buFont typeface="Anton"/>
              <a:buNone/>
              <a:defRPr sz="1400" b="1">
                <a:latin typeface="Anton"/>
                <a:ea typeface="Anton"/>
                <a:cs typeface="Anton"/>
                <a:sym typeface="Anton"/>
              </a:defRPr>
            </a:lvl7pPr>
            <a:lvl8pPr lvl="7" algn="ctr" rtl="0">
              <a:lnSpc>
                <a:spcPct val="100000"/>
              </a:lnSpc>
              <a:spcBef>
                <a:spcPts val="0"/>
              </a:spcBef>
              <a:spcAft>
                <a:spcPts val="0"/>
              </a:spcAft>
              <a:buSzPts val="1400"/>
              <a:buFont typeface="Anton"/>
              <a:buNone/>
              <a:defRPr sz="1400" b="1">
                <a:latin typeface="Anton"/>
                <a:ea typeface="Anton"/>
                <a:cs typeface="Anton"/>
                <a:sym typeface="Anton"/>
              </a:defRPr>
            </a:lvl8pPr>
            <a:lvl9pPr lvl="8" algn="ctr" rtl="0">
              <a:lnSpc>
                <a:spcPct val="100000"/>
              </a:lnSpc>
              <a:spcBef>
                <a:spcPts val="0"/>
              </a:spcBef>
              <a:spcAft>
                <a:spcPts val="0"/>
              </a:spcAft>
              <a:buSzPts val="1400"/>
              <a:buFont typeface="Anton"/>
              <a:buNone/>
              <a:defRPr sz="1400" b="1">
                <a:latin typeface="Anton"/>
                <a:ea typeface="Anton"/>
                <a:cs typeface="Anton"/>
                <a:sym typeface="Anton"/>
              </a:defRPr>
            </a:lvl9pPr>
          </a:lstStyle>
          <a:p>
            <a:endParaRPr/>
          </a:p>
        </p:txBody>
      </p:sp>
      <p:sp>
        <p:nvSpPr>
          <p:cNvPr id="20" name="Google Shape;20;p5"/>
          <p:cNvSpPr txBox="1">
            <a:spLocks noGrp="1"/>
          </p:cNvSpPr>
          <p:nvPr>
            <p:ph type="subTitle" idx="4"/>
          </p:nvPr>
        </p:nvSpPr>
        <p:spPr>
          <a:xfrm flipH="1">
            <a:off x="1353800" y="3229525"/>
            <a:ext cx="2711100" cy="739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Font typeface="Josefin Slab"/>
              <a:buNone/>
              <a:defRPr sz="1400"/>
            </a:lvl1pPr>
            <a:lvl2pPr lvl="1"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a:endParaRPr/>
          </a:p>
        </p:txBody>
      </p:sp>
      <p:sp>
        <p:nvSpPr>
          <p:cNvPr id="21" name="Google Shape;21;p5"/>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F3F3F3"/>
              </a:buClr>
              <a:buSzPts val="3000"/>
              <a:buNone/>
              <a:defRPr sz="3000">
                <a:solidFill>
                  <a:srgbClr val="F3F3F3"/>
                </a:solidFill>
              </a:defRPr>
            </a:lvl1pPr>
            <a:lvl2pPr lvl="1" algn="ctr" rtl="0">
              <a:spcBef>
                <a:spcPts val="0"/>
              </a:spcBef>
              <a:spcAft>
                <a:spcPts val="0"/>
              </a:spcAft>
              <a:buClr>
                <a:srgbClr val="F3F3F3"/>
              </a:buClr>
              <a:buSzPts val="3000"/>
              <a:buNone/>
              <a:defRPr sz="3000">
                <a:solidFill>
                  <a:srgbClr val="F3F3F3"/>
                </a:solidFill>
              </a:defRPr>
            </a:lvl2pPr>
            <a:lvl3pPr lvl="2" algn="ctr" rtl="0">
              <a:spcBef>
                <a:spcPts val="0"/>
              </a:spcBef>
              <a:spcAft>
                <a:spcPts val="0"/>
              </a:spcAft>
              <a:buClr>
                <a:srgbClr val="F3F3F3"/>
              </a:buClr>
              <a:buSzPts val="3000"/>
              <a:buNone/>
              <a:defRPr sz="3000">
                <a:solidFill>
                  <a:srgbClr val="F3F3F3"/>
                </a:solidFill>
              </a:defRPr>
            </a:lvl3pPr>
            <a:lvl4pPr lvl="3" algn="ctr" rtl="0">
              <a:spcBef>
                <a:spcPts val="0"/>
              </a:spcBef>
              <a:spcAft>
                <a:spcPts val="0"/>
              </a:spcAft>
              <a:buClr>
                <a:srgbClr val="F3F3F3"/>
              </a:buClr>
              <a:buSzPts val="3000"/>
              <a:buNone/>
              <a:defRPr sz="3000">
                <a:solidFill>
                  <a:srgbClr val="F3F3F3"/>
                </a:solidFill>
              </a:defRPr>
            </a:lvl4pPr>
            <a:lvl5pPr lvl="4" algn="ctr" rtl="0">
              <a:spcBef>
                <a:spcPts val="0"/>
              </a:spcBef>
              <a:spcAft>
                <a:spcPts val="0"/>
              </a:spcAft>
              <a:buClr>
                <a:srgbClr val="F3F3F3"/>
              </a:buClr>
              <a:buSzPts val="3000"/>
              <a:buNone/>
              <a:defRPr sz="3000">
                <a:solidFill>
                  <a:srgbClr val="F3F3F3"/>
                </a:solidFill>
              </a:defRPr>
            </a:lvl5pPr>
            <a:lvl6pPr lvl="5" algn="ctr" rtl="0">
              <a:spcBef>
                <a:spcPts val="0"/>
              </a:spcBef>
              <a:spcAft>
                <a:spcPts val="0"/>
              </a:spcAft>
              <a:buClr>
                <a:srgbClr val="F3F3F3"/>
              </a:buClr>
              <a:buSzPts val="3000"/>
              <a:buNone/>
              <a:defRPr sz="3000">
                <a:solidFill>
                  <a:srgbClr val="F3F3F3"/>
                </a:solidFill>
              </a:defRPr>
            </a:lvl6pPr>
            <a:lvl7pPr lvl="6" algn="ctr" rtl="0">
              <a:spcBef>
                <a:spcPts val="0"/>
              </a:spcBef>
              <a:spcAft>
                <a:spcPts val="0"/>
              </a:spcAft>
              <a:buClr>
                <a:srgbClr val="F3F3F3"/>
              </a:buClr>
              <a:buSzPts val="3000"/>
              <a:buNone/>
              <a:defRPr sz="3000">
                <a:solidFill>
                  <a:srgbClr val="F3F3F3"/>
                </a:solidFill>
              </a:defRPr>
            </a:lvl7pPr>
            <a:lvl8pPr lvl="7" algn="ctr" rtl="0">
              <a:spcBef>
                <a:spcPts val="0"/>
              </a:spcBef>
              <a:spcAft>
                <a:spcPts val="0"/>
              </a:spcAft>
              <a:buClr>
                <a:srgbClr val="F3F3F3"/>
              </a:buClr>
              <a:buSzPts val="3000"/>
              <a:buNone/>
              <a:defRPr sz="3000">
                <a:solidFill>
                  <a:srgbClr val="F3F3F3"/>
                </a:solidFill>
              </a:defRPr>
            </a:lvl8pPr>
            <a:lvl9pPr lvl="8" algn="ctr" rtl="0">
              <a:spcBef>
                <a:spcPts val="0"/>
              </a:spcBef>
              <a:spcAft>
                <a:spcPts val="0"/>
              </a:spcAft>
              <a:buClr>
                <a:srgbClr val="F3F3F3"/>
              </a:buClr>
              <a:buSzPts val="3000"/>
              <a:buNone/>
              <a:defRPr sz="3000">
                <a:solidFill>
                  <a:srgbClr val="F3F3F3"/>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alphaModFix/>
          </a:blip>
          <a:stretch>
            <a:fillRect/>
          </a:stretch>
        </a:blipFill>
        <a:effectLst/>
      </p:bgPr>
    </p:bg>
    <p:spTree>
      <p:nvGrpSpPr>
        <p:cNvPr id="1" name="Shape 22"/>
        <p:cNvGrpSpPr/>
        <p:nvPr/>
      </p:nvGrpSpPr>
      <p:grpSpPr>
        <a:xfrm>
          <a:off x="0" y="0"/>
          <a:ext cx="0" cy="0"/>
          <a:chOff x="0" y="0"/>
          <a:chExt cx="0" cy="0"/>
        </a:xfrm>
      </p:grpSpPr>
      <p:sp>
        <p:nvSpPr>
          <p:cNvPr id="23" name="Google Shape;23;p6"/>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F3F3F3"/>
              </a:buClr>
              <a:buSzPts val="3000"/>
              <a:buNone/>
              <a:defRPr sz="3000">
                <a:solidFill>
                  <a:srgbClr val="F3F3F3"/>
                </a:solidFill>
              </a:defRPr>
            </a:lvl1pPr>
            <a:lvl2pPr lvl="1" algn="ctr" rtl="0">
              <a:spcBef>
                <a:spcPts val="0"/>
              </a:spcBef>
              <a:spcAft>
                <a:spcPts val="0"/>
              </a:spcAft>
              <a:buClr>
                <a:srgbClr val="F3F3F3"/>
              </a:buClr>
              <a:buSzPts val="3000"/>
              <a:buNone/>
              <a:defRPr sz="3000">
                <a:solidFill>
                  <a:srgbClr val="F3F3F3"/>
                </a:solidFill>
              </a:defRPr>
            </a:lvl2pPr>
            <a:lvl3pPr lvl="2" algn="ctr" rtl="0">
              <a:spcBef>
                <a:spcPts val="0"/>
              </a:spcBef>
              <a:spcAft>
                <a:spcPts val="0"/>
              </a:spcAft>
              <a:buClr>
                <a:srgbClr val="F3F3F3"/>
              </a:buClr>
              <a:buSzPts val="3000"/>
              <a:buNone/>
              <a:defRPr sz="3000">
                <a:solidFill>
                  <a:srgbClr val="F3F3F3"/>
                </a:solidFill>
              </a:defRPr>
            </a:lvl3pPr>
            <a:lvl4pPr lvl="3" algn="ctr" rtl="0">
              <a:spcBef>
                <a:spcPts val="0"/>
              </a:spcBef>
              <a:spcAft>
                <a:spcPts val="0"/>
              </a:spcAft>
              <a:buClr>
                <a:srgbClr val="F3F3F3"/>
              </a:buClr>
              <a:buSzPts val="3000"/>
              <a:buNone/>
              <a:defRPr sz="3000">
                <a:solidFill>
                  <a:srgbClr val="F3F3F3"/>
                </a:solidFill>
              </a:defRPr>
            </a:lvl4pPr>
            <a:lvl5pPr lvl="4" algn="ctr" rtl="0">
              <a:spcBef>
                <a:spcPts val="0"/>
              </a:spcBef>
              <a:spcAft>
                <a:spcPts val="0"/>
              </a:spcAft>
              <a:buClr>
                <a:srgbClr val="F3F3F3"/>
              </a:buClr>
              <a:buSzPts val="3000"/>
              <a:buNone/>
              <a:defRPr sz="3000">
                <a:solidFill>
                  <a:srgbClr val="F3F3F3"/>
                </a:solidFill>
              </a:defRPr>
            </a:lvl5pPr>
            <a:lvl6pPr lvl="5" algn="ctr" rtl="0">
              <a:spcBef>
                <a:spcPts val="0"/>
              </a:spcBef>
              <a:spcAft>
                <a:spcPts val="0"/>
              </a:spcAft>
              <a:buClr>
                <a:srgbClr val="F3F3F3"/>
              </a:buClr>
              <a:buSzPts val="3000"/>
              <a:buNone/>
              <a:defRPr sz="3000">
                <a:solidFill>
                  <a:srgbClr val="F3F3F3"/>
                </a:solidFill>
              </a:defRPr>
            </a:lvl6pPr>
            <a:lvl7pPr lvl="6" algn="ctr" rtl="0">
              <a:spcBef>
                <a:spcPts val="0"/>
              </a:spcBef>
              <a:spcAft>
                <a:spcPts val="0"/>
              </a:spcAft>
              <a:buClr>
                <a:srgbClr val="F3F3F3"/>
              </a:buClr>
              <a:buSzPts val="3000"/>
              <a:buNone/>
              <a:defRPr sz="3000">
                <a:solidFill>
                  <a:srgbClr val="F3F3F3"/>
                </a:solidFill>
              </a:defRPr>
            </a:lvl7pPr>
            <a:lvl8pPr lvl="7" algn="ctr" rtl="0">
              <a:spcBef>
                <a:spcPts val="0"/>
              </a:spcBef>
              <a:spcAft>
                <a:spcPts val="0"/>
              </a:spcAft>
              <a:buClr>
                <a:srgbClr val="F3F3F3"/>
              </a:buClr>
              <a:buSzPts val="3000"/>
              <a:buNone/>
              <a:defRPr sz="3000">
                <a:solidFill>
                  <a:srgbClr val="F3F3F3"/>
                </a:solidFill>
              </a:defRPr>
            </a:lvl8pPr>
            <a:lvl9pPr lvl="8" algn="ctr" rtl="0">
              <a:spcBef>
                <a:spcPts val="0"/>
              </a:spcBef>
              <a:spcAft>
                <a:spcPts val="0"/>
              </a:spcAft>
              <a:buClr>
                <a:srgbClr val="F3F3F3"/>
              </a:buClr>
              <a:buSzPts val="3000"/>
              <a:buNone/>
              <a:defRPr sz="3000">
                <a:solidFill>
                  <a:srgbClr val="F3F3F3"/>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olo título 1">
  <p:cSld name="TITLE_ONLY_1">
    <p:bg>
      <p:bgPr>
        <a:blipFill>
          <a:blip r:embed="rId2">
            <a:alphaModFix/>
          </a:blip>
          <a:stretch>
            <a:fillRect/>
          </a:stretch>
        </a:blipFill>
        <a:effectLst/>
      </p:bgPr>
    </p:bg>
    <p:spTree>
      <p:nvGrpSpPr>
        <p:cNvPr id="1" name="Shape 24"/>
        <p:cNvGrpSpPr/>
        <p:nvPr/>
      </p:nvGrpSpPr>
      <p:grpSpPr>
        <a:xfrm>
          <a:off x="0" y="0"/>
          <a:ext cx="0" cy="0"/>
          <a:chOff x="0" y="0"/>
          <a:chExt cx="0" cy="0"/>
        </a:xfrm>
      </p:grpSpPr>
      <p:sp>
        <p:nvSpPr>
          <p:cNvPr id="25" name="Google Shape;25;p7"/>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F3F3F3"/>
              </a:buClr>
              <a:buSzPts val="3000"/>
              <a:buNone/>
              <a:defRPr sz="3000">
                <a:solidFill>
                  <a:srgbClr val="F3F3F3"/>
                </a:solidFill>
              </a:defRPr>
            </a:lvl1pPr>
            <a:lvl2pPr lvl="1" algn="ctr" rtl="0">
              <a:spcBef>
                <a:spcPts val="0"/>
              </a:spcBef>
              <a:spcAft>
                <a:spcPts val="0"/>
              </a:spcAft>
              <a:buClr>
                <a:srgbClr val="F3F3F3"/>
              </a:buClr>
              <a:buSzPts val="3000"/>
              <a:buNone/>
              <a:defRPr sz="3000">
                <a:solidFill>
                  <a:srgbClr val="F3F3F3"/>
                </a:solidFill>
              </a:defRPr>
            </a:lvl2pPr>
            <a:lvl3pPr lvl="2" algn="ctr" rtl="0">
              <a:spcBef>
                <a:spcPts val="0"/>
              </a:spcBef>
              <a:spcAft>
                <a:spcPts val="0"/>
              </a:spcAft>
              <a:buClr>
                <a:srgbClr val="F3F3F3"/>
              </a:buClr>
              <a:buSzPts val="3000"/>
              <a:buNone/>
              <a:defRPr sz="3000">
                <a:solidFill>
                  <a:srgbClr val="F3F3F3"/>
                </a:solidFill>
              </a:defRPr>
            </a:lvl3pPr>
            <a:lvl4pPr lvl="3" algn="ctr" rtl="0">
              <a:spcBef>
                <a:spcPts val="0"/>
              </a:spcBef>
              <a:spcAft>
                <a:spcPts val="0"/>
              </a:spcAft>
              <a:buClr>
                <a:srgbClr val="F3F3F3"/>
              </a:buClr>
              <a:buSzPts val="3000"/>
              <a:buNone/>
              <a:defRPr sz="3000">
                <a:solidFill>
                  <a:srgbClr val="F3F3F3"/>
                </a:solidFill>
              </a:defRPr>
            </a:lvl4pPr>
            <a:lvl5pPr lvl="4" algn="ctr" rtl="0">
              <a:spcBef>
                <a:spcPts val="0"/>
              </a:spcBef>
              <a:spcAft>
                <a:spcPts val="0"/>
              </a:spcAft>
              <a:buClr>
                <a:srgbClr val="F3F3F3"/>
              </a:buClr>
              <a:buSzPts val="3000"/>
              <a:buNone/>
              <a:defRPr sz="3000">
                <a:solidFill>
                  <a:srgbClr val="F3F3F3"/>
                </a:solidFill>
              </a:defRPr>
            </a:lvl5pPr>
            <a:lvl6pPr lvl="5" algn="ctr" rtl="0">
              <a:spcBef>
                <a:spcPts val="0"/>
              </a:spcBef>
              <a:spcAft>
                <a:spcPts val="0"/>
              </a:spcAft>
              <a:buClr>
                <a:srgbClr val="F3F3F3"/>
              </a:buClr>
              <a:buSzPts val="3000"/>
              <a:buNone/>
              <a:defRPr sz="3000">
                <a:solidFill>
                  <a:srgbClr val="F3F3F3"/>
                </a:solidFill>
              </a:defRPr>
            </a:lvl6pPr>
            <a:lvl7pPr lvl="6" algn="ctr" rtl="0">
              <a:spcBef>
                <a:spcPts val="0"/>
              </a:spcBef>
              <a:spcAft>
                <a:spcPts val="0"/>
              </a:spcAft>
              <a:buClr>
                <a:srgbClr val="F3F3F3"/>
              </a:buClr>
              <a:buSzPts val="3000"/>
              <a:buNone/>
              <a:defRPr sz="3000">
                <a:solidFill>
                  <a:srgbClr val="F3F3F3"/>
                </a:solidFill>
              </a:defRPr>
            </a:lvl7pPr>
            <a:lvl8pPr lvl="7" algn="ctr" rtl="0">
              <a:spcBef>
                <a:spcPts val="0"/>
              </a:spcBef>
              <a:spcAft>
                <a:spcPts val="0"/>
              </a:spcAft>
              <a:buClr>
                <a:srgbClr val="F3F3F3"/>
              </a:buClr>
              <a:buSzPts val="3000"/>
              <a:buNone/>
              <a:defRPr sz="3000">
                <a:solidFill>
                  <a:srgbClr val="F3F3F3"/>
                </a:solidFill>
              </a:defRPr>
            </a:lvl8pPr>
            <a:lvl9pPr lvl="8" algn="ctr" rtl="0">
              <a:spcBef>
                <a:spcPts val="0"/>
              </a:spcBef>
              <a:spcAft>
                <a:spcPts val="0"/>
              </a:spcAft>
              <a:buClr>
                <a:srgbClr val="F3F3F3"/>
              </a:buClr>
              <a:buSzPts val="3000"/>
              <a:buNone/>
              <a:defRPr sz="3000">
                <a:solidFill>
                  <a:srgbClr val="F3F3F3"/>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blipFill>
          <a:blip r:embed="rId2">
            <a:alphaModFix/>
          </a:blip>
          <a:stretch>
            <a:fillRect/>
          </a:stretch>
        </a:blipFill>
        <a:effectLst/>
      </p:bgPr>
    </p:bg>
    <p:spTree>
      <p:nvGrpSpPr>
        <p:cNvPr id="1" name="Shape 26"/>
        <p:cNvGrpSpPr/>
        <p:nvPr/>
      </p:nvGrpSpPr>
      <p:grpSpPr>
        <a:xfrm>
          <a:off x="0" y="0"/>
          <a:ext cx="0" cy="0"/>
          <a:chOff x="0" y="0"/>
          <a:chExt cx="0" cy="0"/>
        </a:xfrm>
      </p:grpSpPr>
      <p:sp>
        <p:nvSpPr>
          <p:cNvPr id="27" name="Google Shape;27;p8"/>
          <p:cNvSpPr txBox="1">
            <a:spLocks noGrp="1"/>
          </p:cNvSpPr>
          <p:nvPr>
            <p:ph type="subTitle" idx="1"/>
          </p:nvPr>
        </p:nvSpPr>
        <p:spPr>
          <a:xfrm>
            <a:off x="2487163" y="1434600"/>
            <a:ext cx="3367800" cy="22743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2800"/>
              <a:buNone/>
              <a:defRPr sz="1400">
                <a:solidFill>
                  <a:srgbClr val="F3F3F3"/>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8" name="Google Shape;28;p8"/>
          <p:cNvSpPr txBox="1">
            <a:spLocks noGrp="1"/>
          </p:cNvSpPr>
          <p:nvPr>
            <p:ph type="title"/>
          </p:nvPr>
        </p:nvSpPr>
        <p:spPr>
          <a:xfrm>
            <a:off x="6530228" y="1434600"/>
            <a:ext cx="1967100" cy="22743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None/>
              <a:defRPr sz="4800">
                <a:solidFill>
                  <a:srgbClr val="F3F3F3"/>
                </a:solidFill>
              </a:defRPr>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Main point">
  <p:cSld name="MAIN_POINT">
    <p:bg>
      <p:bgPr>
        <a:blipFill>
          <a:blip r:embed="rId2">
            <a:alphaModFix/>
          </a:blip>
          <a:stretch>
            <a:fillRect/>
          </a:stretch>
        </a:blipFill>
        <a:effectLst/>
      </p:bgPr>
    </p:bg>
    <p:spTree>
      <p:nvGrpSpPr>
        <p:cNvPr id="1" name="Shape 29"/>
        <p:cNvGrpSpPr/>
        <p:nvPr/>
      </p:nvGrpSpPr>
      <p:grpSpPr>
        <a:xfrm>
          <a:off x="0" y="0"/>
          <a:ext cx="0" cy="0"/>
          <a:chOff x="0" y="0"/>
          <a:chExt cx="0" cy="0"/>
        </a:xfrm>
      </p:grpSpPr>
      <p:sp>
        <p:nvSpPr>
          <p:cNvPr id="30" name="Google Shape;30;p9"/>
          <p:cNvSpPr txBox="1">
            <a:spLocks noGrp="1"/>
          </p:cNvSpPr>
          <p:nvPr>
            <p:ph type="title"/>
          </p:nvPr>
        </p:nvSpPr>
        <p:spPr>
          <a:xfrm>
            <a:off x="2422250" y="1418700"/>
            <a:ext cx="4299600" cy="23061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7200">
                <a:solidFill>
                  <a:srgbClr val="F3F3F3"/>
                </a:solidFill>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blipFill>
          <a:blip r:embed="rId2">
            <a:alphaModFix/>
          </a:blip>
          <a:stretch>
            <a:fillRect/>
          </a:stretch>
        </a:blipFill>
        <a:effectLst/>
      </p:bgPr>
    </p:bg>
    <p:spTree>
      <p:nvGrpSpPr>
        <p:cNvPr id="1" name="Shape 31"/>
        <p:cNvGrpSpPr/>
        <p:nvPr/>
      </p:nvGrpSpPr>
      <p:grpSpPr>
        <a:xfrm>
          <a:off x="0" y="0"/>
          <a:ext cx="0" cy="0"/>
          <a:chOff x="0" y="0"/>
          <a:chExt cx="0" cy="0"/>
        </a:xfrm>
      </p:grpSpPr>
      <p:sp>
        <p:nvSpPr>
          <p:cNvPr id="32" name="Google Shape;32;p10"/>
          <p:cNvSpPr txBox="1">
            <a:spLocks noGrp="1"/>
          </p:cNvSpPr>
          <p:nvPr>
            <p:ph type="title"/>
          </p:nvPr>
        </p:nvSpPr>
        <p:spPr>
          <a:xfrm>
            <a:off x="522825" y="971850"/>
            <a:ext cx="3787800" cy="3199800"/>
          </a:xfrm>
          <a:prstGeom prst="rect">
            <a:avLst/>
          </a:prstGeom>
        </p:spPr>
        <p:txBody>
          <a:bodyPr spcFirstLastPara="1" wrap="square" lIns="91425" tIns="91425" rIns="91425" bIns="91425" anchor="ctr" anchorCtr="0">
            <a:noAutofit/>
          </a:bodyPr>
          <a:lstStyle>
            <a:lvl1pPr lvl="0" algn="r">
              <a:spcBef>
                <a:spcPts val="0"/>
              </a:spcBef>
              <a:spcAft>
                <a:spcPts val="0"/>
              </a:spcAft>
              <a:buSzPts val="4200"/>
              <a:buNone/>
              <a:defRPr sz="6000">
                <a:solidFill>
                  <a:srgbClr val="F3F3F3"/>
                </a:solidFill>
              </a:defRPr>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3" name="Google Shape;33;p10"/>
          <p:cNvSpPr txBox="1">
            <a:spLocks noGrp="1"/>
          </p:cNvSpPr>
          <p:nvPr>
            <p:ph type="subTitle" idx="1"/>
          </p:nvPr>
        </p:nvSpPr>
        <p:spPr>
          <a:xfrm>
            <a:off x="4799950" y="1954200"/>
            <a:ext cx="1940100" cy="1235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100"/>
              <a:buNone/>
              <a:defRPr sz="1400">
                <a:solidFill>
                  <a:srgbClr val="F3F3F3"/>
                </a:solidFill>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4" name="Google Shape;34;p10"/>
          <p:cNvSpPr txBox="1">
            <a:spLocks noGrp="1"/>
          </p:cNvSpPr>
          <p:nvPr>
            <p:ph type="title" idx="2" hasCustomPrompt="1"/>
          </p:nvPr>
        </p:nvSpPr>
        <p:spPr>
          <a:xfrm>
            <a:off x="4849170" y="1001125"/>
            <a:ext cx="2026800" cy="1814700"/>
          </a:xfrm>
          <a:prstGeom prst="rect">
            <a:avLst/>
          </a:prstGeom>
        </p:spPr>
        <p:txBody>
          <a:bodyPr spcFirstLastPara="1" wrap="square" lIns="91425" tIns="91425" rIns="91425" bIns="91425" anchor="t" anchorCtr="0">
            <a:noAutofit/>
          </a:bodyPr>
          <a:lstStyle>
            <a:lvl1pPr lvl="0" rtl="0">
              <a:spcBef>
                <a:spcPts val="0"/>
              </a:spcBef>
              <a:spcAft>
                <a:spcPts val="0"/>
              </a:spcAft>
              <a:buSzPts val="12000"/>
              <a:buNone/>
              <a:defRPr sz="14000">
                <a:solidFill>
                  <a:srgbClr val="F3F3F3"/>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0C343D"/>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rgbClr val="F3F3F3"/>
              </a:buClr>
              <a:buSzPts val="2800"/>
              <a:buFont typeface="Rajdhani"/>
              <a:buNone/>
              <a:defRPr sz="2800" b="1">
                <a:solidFill>
                  <a:srgbClr val="F3F3F3"/>
                </a:solidFill>
                <a:latin typeface="Rajdhani"/>
                <a:ea typeface="Rajdhani"/>
                <a:cs typeface="Rajdhani"/>
                <a:sym typeface="Rajdhani"/>
              </a:defRPr>
            </a:lvl1pPr>
            <a:lvl2pPr lvl="1">
              <a:spcBef>
                <a:spcPts val="0"/>
              </a:spcBef>
              <a:spcAft>
                <a:spcPts val="0"/>
              </a:spcAft>
              <a:buClr>
                <a:srgbClr val="F3F3F3"/>
              </a:buClr>
              <a:buSzPts val="2800"/>
              <a:buFont typeface="Rajdhani"/>
              <a:buNone/>
              <a:defRPr sz="2800" b="1">
                <a:solidFill>
                  <a:srgbClr val="F3F3F3"/>
                </a:solidFill>
                <a:latin typeface="Rajdhani"/>
                <a:ea typeface="Rajdhani"/>
                <a:cs typeface="Rajdhani"/>
                <a:sym typeface="Rajdhani"/>
              </a:defRPr>
            </a:lvl2pPr>
            <a:lvl3pPr lvl="2">
              <a:spcBef>
                <a:spcPts val="0"/>
              </a:spcBef>
              <a:spcAft>
                <a:spcPts val="0"/>
              </a:spcAft>
              <a:buClr>
                <a:srgbClr val="F3F3F3"/>
              </a:buClr>
              <a:buSzPts val="2800"/>
              <a:buFont typeface="Rajdhani"/>
              <a:buNone/>
              <a:defRPr sz="2800" b="1">
                <a:solidFill>
                  <a:srgbClr val="F3F3F3"/>
                </a:solidFill>
                <a:latin typeface="Rajdhani"/>
                <a:ea typeface="Rajdhani"/>
                <a:cs typeface="Rajdhani"/>
                <a:sym typeface="Rajdhani"/>
              </a:defRPr>
            </a:lvl3pPr>
            <a:lvl4pPr lvl="3">
              <a:spcBef>
                <a:spcPts val="0"/>
              </a:spcBef>
              <a:spcAft>
                <a:spcPts val="0"/>
              </a:spcAft>
              <a:buClr>
                <a:srgbClr val="F3F3F3"/>
              </a:buClr>
              <a:buSzPts val="2800"/>
              <a:buFont typeface="Rajdhani"/>
              <a:buNone/>
              <a:defRPr sz="2800" b="1">
                <a:solidFill>
                  <a:srgbClr val="F3F3F3"/>
                </a:solidFill>
                <a:latin typeface="Rajdhani"/>
                <a:ea typeface="Rajdhani"/>
                <a:cs typeface="Rajdhani"/>
                <a:sym typeface="Rajdhani"/>
              </a:defRPr>
            </a:lvl4pPr>
            <a:lvl5pPr lvl="4">
              <a:spcBef>
                <a:spcPts val="0"/>
              </a:spcBef>
              <a:spcAft>
                <a:spcPts val="0"/>
              </a:spcAft>
              <a:buClr>
                <a:srgbClr val="F3F3F3"/>
              </a:buClr>
              <a:buSzPts val="2800"/>
              <a:buFont typeface="Rajdhani"/>
              <a:buNone/>
              <a:defRPr sz="2800" b="1">
                <a:solidFill>
                  <a:srgbClr val="F3F3F3"/>
                </a:solidFill>
                <a:latin typeface="Rajdhani"/>
                <a:ea typeface="Rajdhani"/>
                <a:cs typeface="Rajdhani"/>
                <a:sym typeface="Rajdhani"/>
              </a:defRPr>
            </a:lvl5pPr>
            <a:lvl6pPr lvl="5">
              <a:spcBef>
                <a:spcPts val="0"/>
              </a:spcBef>
              <a:spcAft>
                <a:spcPts val="0"/>
              </a:spcAft>
              <a:buClr>
                <a:srgbClr val="F3F3F3"/>
              </a:buClr>
              <a:buSzPts val="2800"/>
              <a:buFont typeface="Rajdhani"/>
              <a:buNone/>
              <a:defRPr sz="2800" b="1">
                <a:solidFill>
                  <a:srgbClr val="F3F3F3"/>
                </a:solidFill>
                <a:latin typeface="Rajdhani"/>
                <a:ea typeface="Rajdhani"/>
                <a:cs typeface="Rajdhani"/>
                <a:sym typeface="Rajdhani"/>
              </a:defRPr>
            </a:lvl6pPr>
            <a:lvl7pPr lvl="6">
              <a:spcBef>
                <a:spcPts val="0"/>
              </a:spcBef>
              <a:spcAft>
                <a:spcPts val="0"/>
              </a:spcAft>
              <a:buClr>
                <a:srgbClr val="F3F3F3"/>
              </a:buClr>
              <a:buSzPts val="2800"/>
              <a:buFont typeface="Rajdhani"/>
              <a:buNone/>
              <a:defRPr sz="2800" b="1">
                <a:solidFill>
                  <a:srgbClr val="F3F3F3"/>
                </a:solidFill>
                <a:latin typeface="Rajdhani"/>
                <a:ea typeface="Rajdhani"/>
                <a:cs typeface="Rajdhani"/>
                <a:sym typeface="Rajdhani"/>
              </a:defRPr>
            </a:lvl7pPr>
            <a:lvl8pPr lvl="7">
              <a:spcBef>
                <a:spcPts val="0"/>
              </a:spcBef>
              <a:spcAft>
                <a:spcPts val="0"/>
              </a:spcAft>
              <a:buClr>
                <a:srgbClr val="F3F3F3"/>
              </a:buClr>
              <a:buSzPts val="2800"/>
              <a:buFont typeface="Rajdhani"/>
              <a:buNone/>
              <a:defRPr sz="2800" b="1">
                <a:solidFill>
                  <a:srgbClr val="F3F3F3"/>
                </a:solidFill>
                <a:latin typeface="Rajdhani"/>
                <a:ea typeface="Rajdhani"/>
                <a:cs typeface="Rajdhani"/>
                <a:sym typeface="Rajdhani"/>
              </a:defRPr>
            </a:lvl8pPr>
            <a:lvl9pPr lvl="8">
              <a:spcBef>
                <a:spcPts val="0"/>
              </a:spcBef>
              <a:spcAft>
                <a:spcPts val="0"/>
              </a:spcAft>
              <a:buClr>
                <a:srgbClr val="F3F3F3"/>
              </a:buClr>
              <a:buSzPts val="2800"/>
              <a:buFont typeface="Rajdhani"/>
              <a:buNone/>
              <a:defRPr sz="2800" b="1">
                <a:solidFill>
                  <a:srgbClr val="F3F3F3"/>
                </a:solidFill>
                <a:latin typeface="Rajdhani"/>
                <a:ea typeface="Rajdhani"/>
                <a:cs typeface="Rajdhani"/>
                <a:sym typeface="Rajdhani"/>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a:lnSpc>
                <a:spcPct val="115000"/>
              </a:lnSpc>
              <a:spcBef>
                <a:spcPts val="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1pPr>
            <a:lvl2pPr marL="914400" lvl="1" indent="-3048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2pPr>
            <a:lvl3pPr marL="1371600" lvl="2" indent="-3048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3pPr>
            <a:lvl4pPr marL="1828800" lvl="3" indent="-3048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4pPr>
            <a:lvl5pPr marL="2286000" lvl="4" indent="-3048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5pPr>
            <a:lvl6pPr marL="2743200" lvl="5" indent="-3048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6pPr>
            <a:lvl7pPr marL="3200400" lvl="6" indent="-3048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7pPr>
            <a:lvl8pPr marL="3657600" lvl="7" indent="-3048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8pPr>
            <a:lvl9pPr marL="4114800" lvl="8" indent="-304800">
              <a:lnSpc>
                <a:spcPct val="115000"/>
              </a:lnSpc>
              <a:spcBef>
                <a:spcPts val="1600"/>
              </a:spcBef>
              <a:spcAft>
                <a:spcPts val="160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hyperlink" Target="https://docs.google.com/document/d/1CSUrOMTvG9-2ZtNSGnv9g8vYxgWj4ekCi1L2VTV4x3Q/" TargetMode="Externa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comments" Target="../comments/comment1.xml"/></Relationships>
</file>

<file path=ppt/slides/_rels/slide1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2.xml"/><Relationship Id="rId1" Type="http://schemas.openxmlformats.org/officeDocument/2006/relationships/slideLayout" Target="../slideLayouts/slideLayout11.xml"/><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7.xml"/><Relationship Id="rId1" Type="http://schemas.openxmlformats.org/officeDocument/2006/relationships/slideLayout" Target="../slideLayouts/slideLayout9.xml"/><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9.xml"/><Relationship Id="rId1" Type="http://schemas.openxmlformats.org/officeDocument/2006/relationships/slideLayout" Target="../slideLayouts/slideLayout5.xml"/><Relationship Id="rId4" Type="http://schemas.openxmlformats.org/officeDocument/2006/relationships/image" Target="../media/image6.png"/></Relationships>
</file>

<file path=ppt/slides/_rels/slide22.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5.xml"/><Relationship Id="rId5" Type="http://schemas.openxmlformats.org/officeDocument/2006/relationships/image" Target="../media/image19.jpeg"/><Relationship Id="rId4" Type="http://schemas.openxmlformats.org/officeDocument/2006/relationships/image" Target="../media/image18.jpeg"/></Relationships>
</file>

<file path=ppt/slides/_rels/slide27.xml.rels><?xml version="1.0" encoding="UTF-8" standalone="yes"?>
<Relationships xmlns="http://schemas.openxmlformats.org/package/2006/relationships"><Relationship Id="rId8" Type="http://schemas.openxmlformats.org/officeDocument/2006/relationships/image" Target="../media/image20.jpeg"/><Relationship Id="rId3" Type="http://schemas.openxmlformats.org/officeDocument/2006/relationships/image" Target="../media/image15.jpeg"/><Relationship Id="rId7" Type="http://schemas.openxmlformats.org/officeDocument/2006/relationships/image" Target="../media/image19.jpeg"/><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image" Target="../media/image18.jpeg"/><Relationship Id="rId5" Type="http://schemas.openxmlformats.org/officeDocument/2006/relationships/image" Target="../media/image17.jpeg"/><Relationship Id="rId4" Type="http://schemas.openxmlformats.org/officeDocument/2006/relationships/image" Target="../media/image16.jpeg"/></Relationships>
</file>

<file path=ppt/slides/_rels/slide2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4.xml"/><Relationship Id="rId1" Type="http://schemas.openxmlformats.org/officeDocument/2006/relationships/slideLayout" Target="../slideLayouts/slideLayout10.xml"/><Relationship Id="rId5" Type="http://schemas.openxmlformats.org/officeDocument/2006/relationships/comments" Target="../comments/comment2.xml"/><Relationship Id="rId4" Type="http://schemas.openxmlformats.org/officeDocument/2006/relationships/image" Target="../media/image21.png"/></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5.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6.xml"/><Relationship Id="rId1" Type="http://schemas.openxmlformats.org/officeDocument/2006/relationships/slideLayout" Target="../slideLayouts/slideLayout10.xml"/><Relationship Id="rId4" Type="http://schemas.openxmlformats.org/officeDocument/2006/relationships/image" Target="../media/image6.png"/></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5.xml"/><Relationship Id="rId5" Type="http://schemas.openxmlformats.org/officeDocument/2006/relationships/hyperlink" Target="https://binary.protect.io/app/index.html" TargetMode="External"/><Relationship Id="rId4" Type="http://schemas.openxmlformats.org/officeDocument/2006/relationships/hyperlink" Target="https://binary.protect.io/workcard.pdf" TargetMode="External"/></Relationships>
</file>

<file path=ppt/slides/_rels/slide32.xml.rels><?xml version="1.0" encoding="UTF-8" standalone="yes"?>
<Relationships xmlns="http://schemas.openxmlformats.org/package/2006/relationships"><Relationship Id="rId3" Type="http://schemas.openxmlformats.org/officeDocument/2006/relationships/hyperlink" Target="https://www.opengroup.org/certifications/openfair" TargetMode="External"/><Relationship Id="rId2" Type="http://schemas.openxmlformats.org/officeDocument/2006/relationships/image" Target="../media/image26.png"/><Relationship Id="rId1" Type="http://schemas.openxmlformats.org/officeDocument/2006/relationships/slideLayout" Target="../slideLayouts/slideLayout5.xml"/><Relationship Id="rId4" Type="http://schemas.openxmlformats.org/officeDocument/2006/relationships/image" Target="../media/image27.png"/></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7.xml"/><Relationship Id="rId1" Type="http://schemas.openxmlformats.org/officeDocument/2006/relationships/slideLayout" Target="../slideLayouts/slideLayout5.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34.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28.xml"/><Relationship Id="rId1" Type="http://schemas.openxmlformats.org/officeDocument/2006/relationships/slideLayout" Target="../slideLayouts/slideLayout5.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3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9.xml"/><Relationship Id="rId1" Type="http://schemas.openxmlformats.org/officeDocument/2006/relationships/slideLayout" Target="../slideLayouts/slideLayout5.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3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1.xml"/><Relationship Id="rId1" Type="http://schemas.openxmlformats.org/officeDocument/2006/relationships/slideLayout" Target="../slideLayouts/slideLayout15.xml"/><Relationship Id="rId4" Type="http://schemas.openxmlformats.org/officeDocument/2006/relationships/image" Target="../media/image43.png"/></Relationships>
</file>

<file path=ppt/slides/_rels/slide3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2.xml"/><Relationship Id="rId1" Type="http://schemas.openxmlformats.org/officeDocument/2006/relationships/slideLayout" Target="../slideLayouts/slideLayout9.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9.xml"/><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3.xml"/><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6.xml"/><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2.jpg"/><Relationship Id="rId7" Type="http://schemas.openxmlformats.org/officeDocument/2006/relationships/image" Target="../media/image45.png"/><Relationship Id="rId2" Type="http://schemas.openxmlformats.org/officeDocument/2006/relationships/notesSlide" Target="../notesSlides/notesSlide37.xml"/><Relationship Id="rId1" Type="http://schemas.openxmlformats.org/officeDocument/2006/relationships/slideLayout" Target="../slideLayouts/slideLayout18.xml"/><Relationship Id="rId6" Type="http://schemas.openxmlformats.org/officeDocument/2006/relationships/image" Target="../media/image44.png"/><Relationship Id="rId5" Type="http://schemas.openxmlformats.org/officeDocument/2006/relationships/image" Target="../media/image6.png"/><Relationship Id="rId10" Type="http://schemas.openxmlformats.org/officeDocument/2006/relationships/image" Target="../media/image48.jpg"/><Relationship Id="rId4" Type="http://schemas.openxmlformats.org/officeDocument/2006/relationships/hyperlink" Target="https://github.com/SecurityCRob" TargetMode="External"/><Relationship Id="rId9" Type="http://schemas.openxmlformats.org/officeDocument/2006/relationships/image" Target="../media/image47.png"/></Relationships>
</file>

<file path=ppt/slides/_rels/slide45.xml.rels><?xml version="1.0" encoding="UTF-8" standalone="yes"?>
<Relationships xmlns="http://schemas.openxmlformats.org/package/2006/relationships"><Relationship Id="rId3" Type="http://schemas.openxmlformats.org/officeDocument/2006/relationships/hyperlink" Target="https://binary.protect.io/workcard.pdf" TargetMode="External"/><Relationship Id="rId2" Type="http://schemas.openxmlformats.org/officeDocument/2006/relationships/notesSlide" Target="../notesSlides/notesSlide38.xml"/><Relationship Id="rId1" Type="http://schemas.openxmlformats.org/officeDocument/2006/relationships/slideLayout" Target="../slideLayouts/slideLayout18.xml"/><Relationship Id="rId4" Type="http://schemas.openxmlformats.org/officeDocument/2006/relationships/hyperlink" Target="https://www.opengroup.org/certifications/openfair" TargetMode="External"/></Relationships>
</file>

<file path=ppt/slides/_rels/slide4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14.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8.xml"/><Relationship Id="rId1" Type="http://schemas.openxmlformats.org/officeDocument/2006/relationships/slideLayout" Target="../slideLayouts/slideLayout9.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6"/>
        <p:cNvGrpSpPr/>
        <p:nvPr/>
      </p:nvGrpSpPr>
      <p:grpSpPr>
        <a:xfrm>
          <a:off x="0" y="0"/>
          <a:ext cx="0" cy="0"/>
          <a:chOff x="0" y="0"/>
          <a:chExt cx="0" cy="0"/>
        </a:xfrm>
      </p:grpSpPr>
      <p:sp>
        <p:nvSpPr>
          <p:cNvPr id="97" name="Google Shape;97;p22"/>
          <p:cNvSpPr txBox="1">
            <a:spLocks noGrp="1"/>
          </p:cNvSpPr>
          <p:nvPr>
            <p:ph type="ctrTitle"/>
          </p:nvPr>
        </p:nvSpPr>
        <p:spPr>
          <a:xfrm>
            <a:off x="381925" y="592044"/>
            <a:ext cx="6815100" cy="2590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6000" dirty="0">
                <a:latin typeface="Rajdhani"/>
                <a:ea typeface="Rajdhani"/>
                <a:cs typeface="Rajdhani"/>
                <a:sym typeface="Rajdhani"/>
              </a:rPr>
              <a:t>TALKING ABOUT </a:t>
            </a:r>
            <a:endParaRPr sz="6000" dirty="0">
              <a:latin typeface="Rajdhani"/>
              <a:ea typeface="Rajdhani"/>
              <a:cs typeface="Rajdhani"/>
              <a:sym typeface="Rajdhani"/>
            </a:endParaRPr>
          </a:p>
          <a:p>
            <a:pPr marL="0" lvl="0" indent="0" algn="l" rtl="0">
              <a:spcBef>
                <a:spcPts val="0"/>
              </a:spcBef>
              <a:spcAft>
                <a:spcPts val="0"/>
              </a:spcAft>
              <a:buNone/>
            </a:pPr>
            <a:r>
              <a:rPr lang="en" sz="6000" dirty="0">
                <a:latin typeface="Rajdhani"/>
                <a:ea typeface="Rajdhani"/>
                <a:cs typeface="Rajdhani"/>
                <a:sym typeface="Rajdhani"/>
              </a:rPr>
              <a:t>RISK FOR FUN AND PROFIT</a:t>
            </a:r>
            <a:endParaRPr sz="6000" dirty="0">
              <a:latin typeface="Rajdhani"/>
              <a:ea typeface="Rajdhani"/>
              <a:cs typeface="Rajdhani"/>
              <a:sym typeface="Rajdhani"/>
            </a:endParaRPr>
          </a:p>
        </p:txBody>
      </p:sp>
      <p:sp>
        <p:nvSpPr>
          <p:cNvPr id="98" name="Google Shape;98;p22"/>
          <p:cNvSpPr txBox="1">
            <a:spLocks noGrp="1"/>
          </p:cNvSpPr>
          <p:nvPr>
            <p:ph type="subTitle" idx="1"/>
          </p:nvPr>
        </p:nvSpPr>
        <p:spPr>
          <a:xfrm>
            <a:off x="306025" y="3904400"/>
            <a:ext cx="3384900" cy="434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Fira Sans Condensed Light"/>
                <a:ea typeface="Fira Sans Condensed Light"/>
                <a:cs typeface="Fira Sans Condensed Light"/>
                <a:sym typeface="Fira Sans Condensed Light"/>
              </a:rPr>
              <a:t>SPOILERS - it’s ALL about the business!</a:t>
            </a:r>
            <a:endParaRPr dirty="0">
              <a:latin typeface="Fira Sans Condensed Light"/>
              <a:ea typeface="Fira Sans Condensed Light"/>
              <a:cs typeface="Fira Sans Condensed Light"/>
              <a:sym typeface="Fira Sans Condensed Light"/>
            </a:endParaRPr>
          </a:p>
        </p:txBody>
      </p:sp>
      <p:pic>
        <p:nvPicPr>
          <p:cNvPr id="99" name="Google Shape;99;p22"/>
          <p:cNvPicPr preferRelativeResize="0"/>
          <p:nvPr/>
        </p:nvPicPr>
        <p:blipFill rotWithShape="1">
          <a:blip r:embed="rId4">
            <a:alphaModFix/>
          </a:blip>
          <a:srcRect l="6664" t="4858" r="6220" b="5495"/>
          <a:stretch/>
        </p:blipFill>
        <p:spPr>
          <a:xfrm>
            <a:off x="5596375" y="704238"/>
            <a:ext cx="4197350" cy="4319530"/>
          </a:xfrm>
          <a:prstGeom prst="rect">
            <a:avLst/>
          </a:prstGeom>
          <a:noFill/>
          <a:ln>
            <a:noFill/>
          </a:ln>
        </p:spPr>
      </p:pic>
      <p:sp>
        <p:nvSpPr>
          <p:cNvPr id="100" name="Google Shape;100;p22"/>
          <p:cNvSpPr txBox="1"/>
          <p:nvPr/>
        </p:nvSpPr>
        <p:spPr>
          <a:xfrm>
            <a:off x="6491775" y="4738450"/>
            <a:ext cx="2763900" cy="286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rgbClr val="FFFFFF"/>
                </a:solidFill>
                <a:latin typeface="Fira Sans Condensed"/>
                <a:ea typeface="Fira Sans Condensed"/>
                <a:cs typeface="Fira Sans Condensed"/>
                <a:sym typeface="Fira Sans Condensed"/>
              </a:rPr>
              <a:t>CyberFace says “Wordz matter!”</a:t>
            </a:r>
            <a:endParaRPr b="1" dirty="0">
              <a:solidFill>
                <a:srgbClr val="FFFFFF"/>
              </a:solidFill>
              <a:latin typeface="Fira Sans Condensed"/>
              <a:ea typeface="Fira Sans Condensed"/>
              <a:cs typeface="Fira Sans Condensed"/>
              <a:sym typeface="Fira Sans Condense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9"/>
                                        </p:tgtEl>
                                        <p:attrNameLst>
                                          <p:attrName>style.visibility</p:attrName>
                                        </p:attrNameLst>
                                      </p:cBhvr>
                                      <p:to>
                                        <p:strVal val="visible"/>
                                      </p:to>
                                    </p:set>
                                    <p:animEffect transition="in" filter="fade">
                                      <p:cBhvr>
                                        <p:cTn id="7" dur="1000"/>
                                        <p:tgtEl>
                                          <p:spTgt spid="99"/>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98">
                                            <p:txEl>
                                              <p:pRg st="0" end="0"/>
                                            </p:txEl>
                                          </p:spTgt>
                                        </p:tgtEl>
                                        <p:attrNameLst>
                                          <p:attrName>style.visibility</p:attrName>
                                        </p:attrNameLst>
                                      </p:cBhvr>
                                      <p:to>
                                        <p:strVal val="visible"/>
                                      </p:to>
                                    </p:set>
                                    <p:animEffect transition="in" filter="barn(inVertical)">
                                      <p:cBhvr>
                                        <p:cTn id="10" dur="500"/>
                                        <p:tgtEl>
                                          <p:spTgt spid="98">
                                            <p:txEl>
                                              <p:pRg st="0" end="0"/>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00"/>
                                        </p:tgtEl>
                                        <p:attrNameLst>
                                          <p:attrName>style.visibility</p:attrName>
                                        </p:attrNameLst>
                                      </p:cBhvr>
                                      <p:to>
                                        <p:strVal val="visible"/>
                                      </p:to>
                                    </p:set>
                                    <p:animEffect transition="in" filter="fade">
                                      <p:cBhvr>
                                        <p:cTn id="13" dur="1000"/>
                                        <p:tgtEl>
                                          <p:spTgt spid="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99"/>
        <p:cNvGrpSpPr/>
        <p:nvPr/>
      </p:nvGrpSpPr>
      <p:grpSpPr>
        <a:xfrm>
          <a:off x="0" y="0"/>
          <a:ext cx="0" cy="0"/>
          <a:chOff x="0" y="0"/>
          <a:chExt cx="0" cy="0"/>
        </a:xfrm>
      </p:grpSpPr>
      <p:sp>
        <p:nvSpPr>
          <p:cNvPr id="200" name="Google Shape;200;p31"/>
          <p:cNvSpPr txBox="1">
            <a:spLocks noGrp="1"/>
          </p:cNvSpPr>
          <p:nvPr>
            <p:ph type="title"/>
          </p:nvPr>
        </p:nvSpPr>
        <p:spPr>
          <a:xfrm>
            <a:off x="6530228" y="1434600"/>
            <a:ext cx="1967100" cy="2274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WAT is RISK?</a:t>
            </a:r>
            <a:endParaRPr/>
          </a:p>
        </p:txBody>
      </p:sp>
      <p:sp>
        <p:nvSpPr>
          <p:cNvPr id="201" name="Google Shape;201;p31"/>
          <p:cNvSpPr txBox="1">
            <a:spLocks noGrp="1"/>
          </p:cNvSpPr>
          <p:nvPr>
            <p:ph type="subTitle" idx="1"/>
          </p:nvPr>
        </p:nvSpPr>
        <p:spPr>
          <a:xfrm>
            <a:off x="1038105" y="1434600"/>
            <a:ext cx="4816800" cy="22743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A </a:t>
            </a:r>
            <a:r>
              <a:rPr lang="en" b="1" dirty="0">
                <a:latin typeface="Fira Sans Condensed"/>
                <a:ea typeface="Fira Sans Condensed"/>
                <a:cs typeface="Fira Sans Condensed"/>
                <a:sym typeface="Fira Sans Condensed"/>
              </a:rPr>
              <a:t>risk</a:t>
            </a:r>
            <a:r>
              <a:rPr lang="en" dirty="0"/>
              <a:t> is a possibility of damage or harm.  A risk is described by a </a:t>
            </a:r>
            <a:r>
              <a:rPr lang="en" b="1" dirty="0">
                <a:latin typeface="Fira Sans Condensed"/>
                <a:ea typeface="Fira Sans Condensed"/>
                <a:cs typeface="Fira Sans Condensed"/>
                <a:sym typeface="Fira Sans Condensed"/>
              </a:rPr>
              <a:t>threat</a:t>
            </a:r>
            <a:r>
              <a:rPr lang="en" dirty="0"/>
              <a:t> and a </a:t>
            </a:r>
            <a:r>
              <a:rPr lang="en" b="1" dirty="0">
                <a:latin typeface="Fira Sans Condensed"/>
                <a:ea typeface="Fira Sans Condensed"/>
                <a:cs typeface="Fira Sans Condensed"/>
                <a:sym typeface="Fira Sans Condensed"/>
              </a:rPr>
              <a:t>vulnerability</a:t>
            </a:r>
            <a:r>
              <a:rPr lang="en" dirty="0"/>
              <a:t>.  It is often documented as:</a:t>
            </a:r>
            <a:endParaRPr dirty="0"/>
          </a:p>
          <a:p>
            <a:pPr marL="0" lvl="0" indent="0" algn="r" rtl="0">
              <a:spcBef>
                <a:spcPts val="0"/>
              </a:spcBef>
              <a:spcAft>
                <a:spcPts val="0"/>
              </a:spcAft>
              <a:buNone/>
            </a:pPr>
            <a:endParaRPr dirty="0"/>
          </a:p>
          <a:p>
            <a:pPr marL="0" lvl="0" indent="0" algn="r" rtl="0">
              <a:spcBef>
                <a:spcPts val="0"/>
              </a:spcBef>
              <a:spcAft>
                <a:spcPts val="0"/>
              </a:spcAft>
              <a:buNone/>
            </a:pPr>
            <a:r>
              <a:rPr lang="en" sz="1800" i="1" dirty="0"/>
              <a:t>RISK = Threat x Vulnerability</a:t>
            </a:r>
            <a:endParaRPr sz="1800" i="1" dirty="0"/>
          </a:p>
          <a:p>
            <a:pPr marL="0" lvl="0" indent="0" algn="r" rtl="0">
              <a:spcBef>
                <a:spcPts val="0"/>
              </a:spcBef>
              <a:spcAft>
                <a:spcPts val="0"/>
              </a:spcAft>
              <a:buNone/>
            </a:pPr>
            <a:endParaRPr i="1" dirty="0"/>
          </a:p>
          <a:p>
            <a:pPr marL="0" lvl="0" indent="0" algn="r" rtl="0">
              <a:spcBef>
                <a:spcPts val="0"/>
              </a:spcBef>
              <a:spcAft>
                <a:spcPts val="0"/>
              </a:spcAft>
              <a:buNone/>
            </a:pPr>
            <a:r>
              <a:rPr lang="en" i="1" dirty="0"/>
              <a:t>A </a:t>
            </a:r>
            <a:r>
              <a:rPr lang="en" b="1" i="1" dirty="0">
                <a:latin typeface="Fira Sans Condensed"/>
                <a:ea typeface="Fira Sans Condensed"/>
                <a:cs typeface="Fira Sans Condensed"/>
                <a:sym typeface="Fira Sans Condensed"/>
              </a:rPr>
              <a:t>threat</a:t>
            </a:r>
            <a:r>
              <a:rPr lang="en" i="1" dirty="0"/>
              <a:t> is the</a:t>
            </a:r>
            <a:r>
              <a:rPr lang="en" i="1" u="sng" dirty="0"/>
              <a:t> potential cause</a:t>
            </a:r>
            <a:r>
              <a:rPr lang="en" i="1" dirty="0"/>
              <a:t> of an incident that may result in  harm to a system or organization.	</a:t>
            </a:r>
            <a:endParaRPr i="1" dirty="0"/>
          </a:p>
          <a:p>
            <a:pPr marL="0" lvl="0" indent="0" algn="r" rtl="0">
              <a:spcBef>
                <a:spcPts val="0"/>
              </a:spcBef>
              <a:spcAft>
                <a:spcPts val="0"/>
              </a:spcAft>
              <a:buNone/>
            </a:pPr>
            <a:r>
              <a:rPr lang="en" i="1" dirty="0"/>
              <a:t> </a:t>
            </a:r>
            <a:endParaRPr i="1" dirty="0"/>
          </a:p>
          <a:p>
            <a:pPr marL="0" lvl="0" indent="0" algn="r" rtl="0">
              <a:spcBef>
                <a:spcPts val="0"/>
              </a:spcBef>
              <a:spcAft>
                <a:spcPts val="0"/>
              </a:spcAft>
              <a:buNone/>
            </a:pPr>
            <a:r>
              <a:rPr lang="en" i="1" dirty="0"/>
              <a:t>A </a:t>
            </a:r>
            <a:r>
              <a:rPr lang="en" b="1" i="1" dirty="0">
                <a:latin typeface="Fira Sans Condensed"/>
                <a:ea typeface="Fira Sans Condensed"/>
                <a:cs typeface="Fira Sans Condensed"/>
                <a:sym typeface="Fira Sans Condensed"/>
              </a:rPr>
              <a:t>vulnerability</a:t>
            </a:r>
            <a:r>
              <a:rPr lang="en" i="1" dirty="0"/>
              <a:t> is a </a:t>
            </a:r>
            <a:r>
              <a:rPr lang="en" i="1" u="sng" dirty="0"/>
              <a:t>weakness</a:t>
            </a:r>
            <a:r>
              <a:rPr lang="en" i="1" dirty="0"/>
              <a:t> of software, hardware, or online service </a:t>
            </a:r>
            <a:r>
              <a:rPr lang="en" i="1" u="sng" dirty="0"/>
              <a:t>that can be exploited</a:t>
            </a:r>
            <a:r>
              <a:rPr lang="en" i="1" dirty="0"/>
              <a:t> has security implications.</a:t>
            </a:r>
            <a:endParaRPr i="1" dirty="0"/>
          </a:p>
          <a:p>
            <a:pPr marL="0" lvl="0" indent="0" algn="r" rtl="0">
              <a:spcBef>
                <a:spcPts val="0"/>
              </a:spcBef>
              <a:spcAft>
                <a:spcPts val="0"/>
              </a:spcAft>
              <a:buNone/>
            </a:pPr>
            <a:r>
              <a:rPr lang="en" i="1" dirty="0"/>
              <a:t> </a:t>
            </a:r>
            <a:endParaRPr i="1" dirty="0"/>
          </a:p>
          <a:p>
            <a:pPr marL="0" lvl="0" indent="0" algn="r" rtl="0">
              <a:spcBef>
                <a:spcPts val="0"/>
              </a:spcBef>
              <a:spcAft>
                <a:spcPts val="0"/>
              </a:spcAft>
              <a:buNone/>
            </a:pPr>
            <a:endParaRPr dirty="0"/>
          </a:p>
          <a:p>
            <a:pPr marL="0" lvl="0" indent="0" algn="r" rtl="0">
              <a:spcBef>
                <a:spcPts val="0"/>
              </a:spcBef>
              <a:spcAft>
                <a:spcPts val="0"/>
              </a:spcAft>
              <a:buNone/>
            </a:pPr>
            <a:r>
              <a:rPr lang="en" dirty="0"/>
              <a:t>It can also be described in terms of Impact and Likelihood</a:t>
            </a:r>
            <a:endParaRPr dirty="0"/>
          </a:p>
          <a:p>
            <a:pPr marL="0" lvl="0" indent="0" algn="r" rtl="0">
              <a:spcBef>
                <a:spcPts val="0"/>
              </a:spcBef>
              <a:spcAft>
                <a:spcPts val="0"/>
              </a:spcAft>
              <a:buNone/>
            </a:pPr>
            <a:endParaRPr dirty="0"/>
          </a:p>
          <a:p>
            <a:pPr marL="0" lvl="0" indent="0" algn="r" rtl="0">
              <a:spcBef>
                <a:spcPts val="0"/>
              </a:spcBef>
              <a:spcAft>
                <a:spcPts val="0"/>
              </a:spcAft>
              <a:buNone/>
            </a:pPr>
            <a:r>
              <a:rPr lang="en" sz="1800" i="1" dirty="0">
                <a:solidFill>
                  <a:schemeClr val="dk2"/>
                </a:solidFill>
              </a:rPr>
              <a:t>RISK = Likelihood x Impact</a:t>
            </a:r>
            <a:endParaRPr sz="1800" i="1" dirty="0">
              <a:solidFill>
                <a:schemeClr val="dk2"/>
              </a:solidFill>
            </a:endParaRPr>
          </a:p>
          <a:p>
            <a:pPr marL="0" lvl="0" indent="0" algn="r" rtl="0">
              <a:spcBef>
                <a:spcPts val="0"/>
              </a:spcBef>
              <a:spcAft>
                <a:spcPts val="0"/>
              </a:spcAft>
              <a:buNone/>
            </a:pPr>
            <a:endParaRPr dirty="0"/>
          </a:p>
          <a:p>
            <a:pPr marL="0" lvl="0" indent="0" algn="r" rtl="0">
              <a:spcBef>
                <a:spcPts val="0"/>
              </a:spcBef>
              <a:spcAft>
                <a:spcPts val="0"/>
              </a:spcAft>
              <a:buNone/>
            </a:pPr>
            <a:endParaRPr dirty="0"/>
          </a:p>
        </p:txBody>
      </p:sp>
      <p:cxnSp>
        <p:nvCxnSpPr>
          <p:cNvPr id="202" name="Google Shape;202;p31"/>
          <p:cNvCxnSpPr/>
          <p:nvPr/>
        </p:nvCxnSpPr>
        <p:spPr>
          <a:xfrm>
            <a:off x="6204850" y="2256450"/>
            <a:ext cx="0" cy="630600"/>
          </a:xfrm>
          <a:prstGeom prst="straightConnector1">
            <a:avLst/>
          </a:prstGeom>
          <a:noFill/>
          <a:ln w="19050" cap="flat" cmpd="sng">
            <a:solidFill>
              <a:srgbClr val="F3F3F3"/>
            </a:solidFill>
            <a:prstDash val="solid"/>
            <a:round/>
            <a:headEnd type="oval" w="med" len="med"/>
            <a:tailEnd type="oval" w="med" len="med"/>
          </a:ln>
        </p:spPr>
      </p:cxnSp>
      <p:sp>
        <p:nvSpPr>
          <p:cNvPr id="203" name="Google Shape;203;p31"/>
          <p:cNvSpPr txBox="1"/>
          <p:nvPr/>
        </p:nvSpPr>
        <p:spPr>
          <a:xfrm>
            <a:off x="1072700" y="4567475"/>
            <a:ext cx="4816800" cy="311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latin typeface="Fira Sans Condensed Light"/>
                <a:ea typeface="Fira Sans Condensed Light"/>
                <a:cs typeface="Fira Sans Condensed Light"/>
                <a:sym typeface="Fira Sans Condensed Light"/>
                <a:hlinkClick r:id="rId4"/>
              </a:rPr>
              <a:t>FIRST PSIRT Lexicon</a:t>
            </a:r>
            <a:endParaRPr>
              <a:solidFill>
                <a:srgbClr val="FFFFFF"/>
              </a:solidFill>
              <a:latin typeface="Fira Sans Condensed Light"/>
              <a:ea typeface="Fira Sans Condensed Light"/>
              <a:cs typeface="Fira Sans Condensed Light"/>
              <a:sym typeface="Fira Sans Condensed Ligh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01">
                                            <p:txEl>
                                              <p:pRg st="11" end="11"/>
                                            </p:txEl>
                                          </p:spTgt>
                                        </p:tgtEl>
                                        <p:attrNameLst>
                                          <p:attrName>style.visibility</p:attrName>
                                        </p:attrNameLst>
                                      </p:cBhvr>
                                      <p:to>
                                        <p:strVal val="visible"/>
                                      </p:to>
                                    </p:set>
                                    <p:animEffect transition="in" filter="wipe(down)">
                                      <p:cBhvr>
                                        <p:cTn id="7" dur="500"/>
                                        <p:tgtEl>
                                          <p:spTgt spid="201">
                                            <p:txEl>
                                              <p:pRg st="11" end="11"/>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201">
                                            <p:txEl>
                                              <p:pRg st="9" end="9"/>
                                            </p:txEl>
                                          </p:spTgt>
                                        </p:tgtEl>
                                        <p:attrNameLst>
                                          <p:attrName>style.visibility</p:attrName>
                                        </p:attrNameLst>
                                      </p:cBhvr>
                                      <p:to>
                                        <p:strVal val="visible"/>
                                      </p:to>
                                    </p:set>
                                    <p:animEffect transition="in" filter="wipe(down)">
                                      <p:cBhvr>
                                        <p:cTn id="10" dur="500"/>
                                        <p:tgtEl>
                                          <p:spTgt spid="201">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p32"/>
          <p:cNvSpPr txBox="1">
            <a:spLocks noGrp="1"/>
          </p:cNvSpPr>
          <p:nvPr>
            <p:ph type="title"/>
          </p:nvPr>
        </p:nvSpPr>
        <p:spPr>
          <a:xfrm>
            <a:off x="287025" y="1354675"/>
            <a:ext cx="3107700" cy="2274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Measuring Risk</a:t>
            </a:r>
            <a:endParaRPr/>
          </a:p>
        </p:txBody>
      </p:sp>
      <p:sp>
        <p:nvSpPr>
          <p:cNvPr id="209" name="Google Shape;209;p32"/>
          <p:cNvSpPr txBox="1">
            <a:spLocks noGrp="1"/>
          </p:cNvSpPr>
          <p:nvPr>
            <p:ph type="subTitle" idx="4294967295"/>
          </p:nvPr>
        </p:nvSpPr>
        <p:spPr>
          <a:xfrm>
            <a:off x="3493863" y="1477875"/>
            <a:ext cx="4235100" cy="701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b="1">
                <a:solidFill>
                  <a:schemeClr val="accent2"/>
                </a:solidFill>
                <a:latin typeface="Fira Sans Condensed"/>
                <a:ea typeface="Fira Sans Condensed"/>
                <a:cs typeface="Fira Sans Condensed"/>
                <a:sym typeface="Fira Sans Condensed"/>
              </a:rPr>
              <a:t>Qualitative Assessment </a:t>
            </a:r>
            <a:r>
              <a:rPr lang="en"/>
              <a:t>- relies upon trends, written language, or feelings about the size of a particular issue.</a:t>
            </a:r>
            <a:endParaRPr/>
          </a:p>
        </p:txBody>
      </p:sp>
      <p:sp>
        <p:nvSpPr>
          <p:cNvPr id="210" name="Google Shape;210;p32"/>
          <p:cNvSpPr txBox="1">
            <a:spLocks noGrp="1"/>
          </p:cNvSpPr>
          <p:nvPr>
            <p:ph type="subTitle" idx="4294967295"/>
          </p:nvPr>
        </p:nvSpPr>
        <p:spPr>
          <a:xfrm>
            <a:off x="3493875" y="2890400"/>
            <a:ext cx="4387500" cy="70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accent6"/>
                </a:solidFill>
                <a:latin typeface="Fira Sans Condensed"/>
                <a:ea typeface="Fira Sans Condensed"/>
                <a:cs typeface="Fira Sans Condensed"/>
                <a:sym typeface="Fira Sans Condensed"/>
              </a:rPr>
              <a:t>Quantitative Assessment </a:t>
            </a:r>
            <a:r>
              <a:rPr lang="en"/>
              <a:t>- based off of measurable and observable data</a:t>
            </a:r>
            <a:endParaRPr/>
          </a:p>
          <a:p>
            <a:pPr marL="0" lvl="0" indent="0" algn="l" rtl="0">
              <a:spcBef>
                <a:spcPts val="1600"/>
              </a:spcBef>
              <a:spcAft>
                <a:spcPts val="0"/>
              </a:spcAft>
              <a:buNone/>
            </a:pPr>
            <a:endParaRPr/>
          </a:p>
          <a:p>
            <a:pPr marL="0" lvl="0" indent="0" algn="l" rtl="0">
              <a:spcBef>
                <a:spcPts val="1600"/>
              </a:spcBef>
              <a:spcAft>
                <a:spcPts val="1600"/>
              </a:spcAft>
              <a:buNone/>
            </a:pPr>
            <a:endParaRPr/>
          </a:p>
        </p:txBody>
      </p:sp>
      <p:cxnSp>
        <p:nvCxnSpPr>
          <p:cNvPr id="211" name="Google Shape;211;p32"/>
          <p:cNvCxnSpPr/>
          <p:nvPr/>
        </p:nvCxnSpPr>
        <p:spPr>
          <a:xfrm>
            <a:off x="7869325" y="1465425"/>
            <a:ext cx="0" cy="726300"/>
          </a:xfrm>
          <a:prstGeom prst="straightConnector1">
            <a:avLst/>
          </a:prstGeom>
          <a:noFill/>
          <a:ln w="19050" cap="flat" cmpd="sng">
            <a:solidFill>
              <a:srgbClr val="F3F3F3"/>
            </a:solidFill>
            <a:prstDash val="solid"/>
            <a:round/>
            <a:headEnd type="oval" w="med" len="med"/>
            <a:tailEnd type="oval" w="med" len="med"/>
          </a:ln>
        </p:spPr>
      </p:cxnSp>
      <p:cxnSp>
        <p:nvCxnSpPr>
          <p:cNvPr id="212" name="Google Shape;212;p32"/>
          <p:cNvCxnSpPr/>
          <p:nvPr/>
        </p:nvCxnSpPr>
        <p:spPr>
          <a:xfrm>
            <a:off x="7869313" y="2748450"/>
            <a:ext cx="0" cy="726300"/>
          </a:xfrm>
          <a:prstGeom prst="straightConnector1">
            <a:avLst/>
          </a:prstGeom>
          <a:noFill/>
          <a:ln w="19050" cap="flat" cmpd="sng">
            <a:solidFill>
              <a:srgbClr val="F3F3F3"/>
            </a:solidFill>
            <a:prstDash val="solid"/>
            <a:round/>
            <a:headEnd type="oval" w="med" len="med"/>
            <a:tailEnd type="oval" w="med" len="med"/>
          </a:ln>
        </p:spPr>
      </p:cxnSp>
      <p:grpSp>
        <p:nvGrpSpPr>
          <p:cNvPr id="213" name="Google Shape;213;p32"/>
          <p:cNvGrpSpPr/>
          <p:nvPr/>
        </p:nvGrpSpPr>
        <p:grpSpPr>
          <a:xfrm>
            <a:off x="8094811" y="1466247"/>
            <a:ext cx="604273" cy="726284"/>
            <a:chOff x="2691555" y="2884503"/>
            <a:chExt cx="215044" cy="348924"/>
          </a:xfrm>
        </p:grpSpPr>
        <p:sp>
          <p:nvSpPr>
            <p:cNvPr id="214" name="Google Shape;214;p32"/>
            <p:cNvSpPr/>
            <p:nvPr/>
          </p:nvSpPr>
          <p:spPr>
            <a:xfrm>
              <a:off x="2691555" y="2884503"/>
              <a:ext cx="215044" cy="348924"/>
            </a:xfrm>
            <a:custGeom>
              <a:avLst/>
              <a:gdLst/>
              <a:ahLst/>
              <a:cxnLst/>
              <a:rect l="l" t="t" r="r" b="b"/>
              <a:pathLst>
                <a:path w="6788" h="11014" extrusionOk="0">
                  <a:moveTo>
                    <a:pt x="632" y="4941"/>
                  </a:moveTo>
                  <a:lnTo>
                    <a:pt x="632" y="5394"/>
                  </a:lnTo>
                  <a:lnTo>
                    <a:pt x="441" y="5394"/>
                  </a:lnTo>
                  <a:lnTo>
                    <a:pt x="632" y="4941"/>
                  </a:lnTo>
                  <a:close/>
                  <a:moveTo>
                    <a:pt x="3703" y="0"/>
                  </a:moveTo>
                  <a:cubicBezTo>
                    <a:pt x="2013" y="0"/>
                    <a:pt x="632" y="1346"/>
                    <a:pt x="632" y="2989"/>
                  </a:cubicBezTo>
                  <a:lnTo>
                    <a:pt x="632" y="4179"/>
                  </a:lnTo>
                  <a:lnTo>
                    <a:pt x="36" y="5489"/>
                  </a:lnTo>
                  <a:cubicBezTo>
                    <a:pt x="1" y="5537"/>
                    <a:pt x="13" y="5596"/>
                    <a:pt x="48" y="5644"/>
                  </a:cubicBezTo>
                  <a:cubicBezTo>
                    <a:pt x="72" y="5692"/>
                    <a:pt x="120" y="5715"/>
                    <a:pt x="179" y="5715"/>
                  </a:cubicBezTo>
                  <a:lnTo>
                    <a:pt x="632" y="5715"/>
                  </a:lnTo>
                  <a:lnTo>
                    <a:pt x="632" y="6965"/>
                  </a:lnTo>
                  <a:cubicBezTo>
                    <a:pt x="632" y="7335"/>
                    <a:pt x="941" y="7656"/>
                    <a:pt x="1310" y="7656"/>
                  </a:cubicBezTo>
                  <a:lnTo>
                    <a:pt x="2156" y="7656"/>
                  </a:lnTo>
                  <a:lnTo>
                    <a:pt x="2156" y="8704"/>
                  </a:lnTo>
                  <a:lnTo>
                    <a:pt x="751" y="10775"/>
                  </a:lnTo>
                  <a:cubicBezTo>
                    <a:pt x="703" y="10835"/>
                    <a:pt x="703" y="10906"/>
                    <a:pt x="751" y="10954"/>
                  </a:cubicBezTo>
                  <a:cubicBezTo>
                    <a:pt x="775" y="11002"/>
                    <a:pt x="822" y="11014"/>
                    <a:pt x="882" y="11014"/>
                  </a:cubicBezTo>
                  <a:lnTo>
                    <a:pt x="929" y="11014"/>
                  </a:lnTo>
                  <a:lnTo>
                    <a:pt x="2394" y="10585"/>
                  </a:lnTo>
                  <a:cubicBezTo>
                    <a:pt x="2489" y="10549"/>
                    <a:pt x="2537" y="10466"/>
                    <a:pt x="2501" y="10394"/>
                  </a:cubicBezTo>
                  <a:cubicBezTo>
                    <a:pt x="2482" y="10328"/>
                    <a:pt x="2418" y="10277"/>
                    <a:pt x="2356" y="10277"/>
                  </a:cubicBezTo>
                  <a:cubicBezTo>
                    <a:pt x="2340" y="10277"/>
                    <a:pt x="2325" y="10280"/>
                    <a:pt x="2310" y="10287"/>
                  </a:cubicBezTo>
                  <a:lnTo>
                    <a:pt x="1263" y="10597"/>
                  </a:lnTo>
                  <a:lnTo>
                    <a:pt x="2441" y="8859"/>
                  </a:lnTo>
                  <a:cubicBezTo>
                    <a:pt x="2453" y="8823"/>
                    <a:pt x="2477" y="8799"/>
                    <a:pt x="2477" y="8763"/>
                  </a:cubicBezTo>
                  <a:lnTo>
                    <a:pt x="2477" y="7608"/>
                  </a:lnTo>
                  <a:lnTo>
                    <a:pt x="3453" y="7073"/>
                  </a:lnTo>
                  <a:cubicBezTo>
                    <a:pt x="3537" y="7025"/>
                    <a:pt x="3561" y="6942"/>
                    <a:pt x="3513" y="6846"/>
                  </a:cubicBezTo>
                  <a:cubicBezTo>
                    <a:pt x="3488" y="6797"/>
                    <a:pt x="3436" y="6765"/>
                    <a:pt x="3378" y="6765"/>
                  </a:cubicBezTo>
                  <a:cubicBezTo>
                    <a:pt x="3352" y="6765"/>
                    <a:pt x="3325" y="6772"/>
                    <a:pt x="3299" y="6787"/>
                  </a:cubicBezTo>
                  <a:lnTo>
                    <a:pt x="2263" y="7358"/>
                  </a:lnTo>
                  <a:lnTo>
                    <a:pt x="1298" y="7358"/>
                  </a:lnTo>
                  <a:cubicBezTo>
                    <a:pt x="1108" y="7358"/>
                    <a:pt x="941" y="7192"/>
                    <a:pt x="941" y="7001"/>
                  </a:cubicBezTo>
                  <a:lnTo>
                    <a:pt x="941" y="6549"/>
                  </a:lnTo>
                  <a:lnTo>
                    <a:pt x="1775" y="6549"/>
                  </a:lnTo>
                  <a:cubicBezTo>
                    <a:pt x="1870" y="6549"/>
                    <a:pt x="1941" y="6477"/>
                    <a:pt x="1941" y="6382"/>
                  </a:cubicBezTo>
                  <a:cubicBezTo>
                    <a:pt x="1941" y="6299"/>
                    <a:pt x="1870" y="6227"/>
                    <a:pt x="1775" y="6227"/>
                  </a:cubicBezTo>
                  <a:lnTo>
                    <a:pt x="941" y="6227"/>
                  </a:lnTo>
                  <a:lnTo>
                    <a:pt x="941" y="3025"/>
                  </a:lnTo>
                  <a:cubicBezTo>
                    <a:pt x="941" y="1548"/>
                    <a:pt x="2179" y="358"/>
                    <a:pt x="3715" y="358"/>
                  </a:cubicBezTo>
                  <a:cubicBezTo>
                    <a:pt x="5239" y="358"/>
                    <a:pt x="6478" y="1548"/>
                    <a:pt x="6478" y="3025"/>
                  </a:cubicBezTo>
                  <a:cubicBezTo>
                    <a:pt x="6478" y="4263"/>
                    <a:pt x="5811" y="5406"/>
                    <a:pt x="4727" y="6013"/>
                  </a:cubicBezTo>
                  <a:lnTo>
                    <a:pt x="3954" y="6442"/>
                  </a:lnTo>
                  <a:cubicBezTo>
                    <a:pt x="3870" y="6489"/>
                    <a:pt x="3846" y="6584"/>
                    <a:pt x="3894" y="6668"/>
                  </a:cubicBezTo>
                  <a:cubicBezTo>
                    <a:pt x="3918" y="6717"/>
                    <a:pt x="3971" y="6749"/>
                    <a:pt x="4029" y="6749"/>
                  </a:cubicBezTo>
                  <a:cubicBezTo>
                    <a:pt x="4055" y="6749"/>
                    <a:pt x="4082" y="6742"/>
                    <a:pt x="4108" y="6727"/>
                  </a:cubicBezTo>
                  <a:lnTo>
                    <a:pt x="4882" y="6299"/>
                  </a:lnTo>
                  <a:cubicBezTo>
                    <a:pt x="4918" y="6287"/>
                    <a:pt x="4930" y="6263"/>
                    <a:pt x="4966" y="6251"/>
                  </a:cubicBezTo>
                  <a:lnTo>
                    <a:pt x="4966" y="8525"/>
                  </a:lnTo>
                  <a:cubicBezTo>
                    <a:pt x="4966" y="8573"/>
                    <a:pt x="4977" y="8609"/>
                    <a:pt x="5001" y="8632"/>
                  </a:cubicBezTo>
                  <a:lnTo>
                    <a:pt x="5620" y="9323"/>
                  </a:lnTo>
                  <a:lnTo>
                    <a:pt x="2965" y="10109"/>
                  </a:lnTo>
                  <a:cubicBezTo>
                    <a:pt x="2882" y="10133"/>
                    <a:pt x="2834" y="10228"/>
                    <a:pt x="2858" y="10299"/>
                  </a:cubicBezTo>
                  <a:cubicBezTo>
                    <a:pt x="2882" y="10371"/>
                    <a:pt x="2953" y="10418"/>
                    <a:pt x="3013" y="10418"/>
                  </a:cubicBezTo>
                  <a:lnTo>
                    <a:pt x="3061" y="10418"/>
                  </a:lnTo>
                  <a:lnTo>
                    <a:pt x="5942" y="9573"/>
                  </a:lnTo>
                  <a:cubicBezTo>
                    <a:pt x="6001" y="9549"/>
                    <a:pt x="6037" y="9513"/>
                    <a:pt x="6049" y="9466"/>
                  </a:cubicBezTo>
                  <a:cubicBezTo>
                    <a:pt x="6061" y="9406"/>
                    <a:pt x="6049" y="9359"/>
                    <a:pt x="6013" y="9311"/>
                  </a:cubicBezTo>
                  <a:lnTo>
                    <a:pt x="5263" y="8442"/>
                  </a:lnTo>
                  <a:lnTo>
                    <a:pt x="5263" y="6013"/>
                  </a:lnTo>
                  <a:cubicBezTo>
                    <a:pt x="6216" y="5311"/>
                    <a:pt x="6787" y="4203"/>
                    <a:pt x="6787" y="2989"/>
                  </a:cubicBezTo>
                  <a:cubicBezTo>
                    <a:pt x="6787" y="1346"/>
                    <a:pt x="5406" y="0"/>
                    <a:pt x="370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32"/>
            <p:cNvSpPr/>
            <p:nvPr/>
          </p:nvSpPr>
          <p:spPr>
            <a:xfrm>
              <a:off x="2754535" y="2907503"/>
              <a:ext cx="126783" cy="127164"/>
            </a:xfrm>
            <a:custGeom>
              <a:avLst/>
              <a:gdLst/>
              <a:ahLst/>
              <a:cxnLst/>
              <a:rect l="l" t="t" r="r" b="b"/>
              <a:pathLst>
                <a:path w="4002" h="4014" extrusionOk="0">
                  <a:moveTo>
                    <a:pt x="1989" y="1"/>
                  </a:moveTo>
                  <a:cubicBezTo>
                    <a:pt x="953" y="1"/>
                    <a:pt x="72" y="822"/>
                    <a:pt x="1" y="1870"/>
                  </a:cubicBezTo>
                  <a:cubicBezTo>
                    <a:pt x="1" y="1953"/>
                    <a:pt x="61" y="2025"/>
                    <a:pt x="144" y="2048"/>
                  </a:cubicBezTo>
                  <a:cubicBezTo>
                    <a:pt x="239" y="2048"/>
                    <a:pt x="311" y="1989"/>
                    <a:pt x="322" y="1894"/>
                  </a:cubicBezTo>
                  <a:cubicBezTo>
                    <a:pt x="382" y="1013"/>
                    <a:pt x="1108" y="346"/>
                    <a:pt x="1989" y="346"/>
                  </a:cubicBezTo>
                  <a:cubicBezTo>
                    <a:pt x="2918" y="346"/>
                    <a:pt x="3656" y="1096"/>
                    <a:pt x="3656" y="2013"/>
                  </a:cubicBezTo>
                  <a:cubicBezTo>
                    <a:pt x="3656" y="2941"/>
                    <a:pt x="2918" y="3680"/>
                    <a:pt x="1989" y="3680"/>
                  </a:cubicBezTo>
                  <a:cubicBezTo>
                    <a:pt x="1251" y="3680"/>
                    <a:pt x="596" y="3191"/>
                    <a:pt x="382" y="2477"/>
                  </a:cubicBezTo>
                  <a:cubicBezTo>
                    <a:pt x="363" y="2401"/>
                    <a:pt x="298" y="2363"/>
                    <a:pt x="236" y="2363"/>
                  </a:cubicBezTo>
                  <a:cubicBezTo>
                    <a:pt x="221" y="2363"/>
                    <a:pt x="206" y="2365"/>
                    <a:pt x="191" y="2370"/>
                  </a:cubicBezTo>
                  <a:cubicBezTo>
                    <a:pt x="96" y="2406"/>
                    <a:pt x="61" y="2489"/>
                    <a:pt x="84" y="2560"/>
                  </a:cubicBezTo>
                  <a:cubicBezTo>
                    <a:pt x="322" y="3418"/>
                    <a:pt x="1108" y="4013"/>
                    <a:pt x="2001" y="4013"/>
                  </a:cubicBezTo>
                  <a:cubicBezTo>
                    <a:pt x="3109" y="4013"/>
                    <a:pt x="4001" y="3120"/>
                    <a:pt x="4001" y="2013"/>
                  </a:cubicBezTo>
                  <a:cubicBezTo>
                    <a:pt x="3990" y="917"/>
                    <a:pt x="3097" y="1"/>
                    <a:pt x="198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32"/>
            <p:cNvSpPr/>
            <p:nvPr/>
          </p:nvSpPr>
          <p:spPr>
            <a:xfrm>
              <a:off x="2781336" y="2931263"/>
              <a:ext cx="74321" cy="74353"/>
            </a:xfrm>
            <a:custGeom>
              <a:avLst/>
              <a:gdLst/>
              <a:ahLst/>
              <a:cxnLst/>
              <a:rect l="l" t="t" r="r" b="b"/>
              <a:pathLst>
                <a:path w="2346" h="2347" extrusionOk="0">
                  <a:moveTo>
                    <a:pt x="1465" y="310"/>
                  </a:moveTo>
                  <a:cubicBezTo>
                    <a:pt x="1620" y="310"/>
                    <a:pt x="1751" y="370"/>
                    <a:pt x="1858" y="477"/>
                  </a:cubicBezTo>
                  <a:cubicBezTo>
                    <a:pt x="1965" y="584"/>
                    <a:pt x="2024" y="715"/>
                    <a:pt x="2024" y="858"/>
                  </a:cubicBezTo>
                  <a:cubicBezTo>
                    <a:pt x="2024" y="1013"/>
                    <a:pt x="1965" y="1144"/>
                    <a:pt x="1858" y="1251"/>
                  </a:cubicBezTo>
                  <a:cubicBezTo>
                    <a:pt x="1751" y="1358"/>
                    <a:pt x="1620" y="1418"/>
                    <a:pt x="1465" y="1418"/>
                  </a:cubicBezTo>
                  <a:cubicBezTo>
                    <a:pt x="1322" y="1418"/>
                    <a:pt x="1191" y="1358"/>
                    <a:pt x="1084" y="1251"/>
                  </a:cubicBezTo>
                  <a:cubicBezTo>
                    <a:pt x="869" y="1037"/>
                    <a:pt x="869" y="679"/>
                    <a:pt x="1084" y="477"/>
                  </a:cubicBezTo>
                  <a:cubicBezTo>
                    <a:pt x="1191" y="370"/>
                    <a:pt x="1322" y="310"/>
                    <a:pt x="1465" y="310"/>
                  </a:cubicBezTo>
                  <a:close/>
                  <a:moveTo>
                    <a:pt x="1489" y="1"/>
                  </a:moveTo>
                  <a:cubicBezTo>
                    <a:pt x="1262" y="1"/>
                    <a:pt x="1036" y="84"/>
                    <a:pt x="869" y="251"/>
                  </a:cubicBezTo>
                  <a:cubicBezTo>
                    <a:pt x="572" y="548"/>
                    <a:pt x="536" y="1025"/>
                    <a:pt x="774" y="1370"/>
                  </a:cubicBezTo>
                  <a:lnTo>
                    <a:pt x="60" y="2084"/>
                  </a:lnTo>
                  <a:cubicBezTo>
                    <a:pt x="0" y="2144"/>
                    <a:pt x="0" y="2239"/>
                    <a:pt x="60" y="2299"/>
                  </a:cubicBezTo>
                  <a:cubicBezTo>
                    <a:pt x="84" y="2334"/>
                    <a:pt x="131" y="2346"/>
                    <a:pt x="179" y="2346"/>
                  </a:cubicBezTo>
                  <a:cubicBezTo>
                    <a:pt x="215" y="2346"/>
                    <a:pt x="262" y="2334"/>
                    <a:pt x="298" y="2299"/>
                  </a:cubicBezTo>
                  <a:lnTo>
                    <a:pt x="1012" y="1584"/>
                  </a:lnTo>
                  <a:cubicBezTo>
                    <a:pt x="1155" y="1691"/>
                    <a:pt x="1322" y="1739"/>
                    <a:pt x="1501" y="1739"/>
                  </a:cubicBezTo>
                  <a:cubicBezTo>
                    <a:pt x="1739" y="1739"/>
                    <a:pt x="1941" y="1644"/>
                    <a:pt x="2108" y="1489"/>
                  </a:cubicBezTo>
                  <a:cubicBezTo>
                    <a:pt x="2263" y="1310"/>
                    <a:pt x="2346" y="1096"/>
                    <a:pt x="2346" y="858"/>
                  </a:cubicBezTo>
                  <a:cubicBezTo>
                    <a:pt x="2346" y="620"/>
                    <a:pt x="2263" y="417"/>
                    <a:pt x="2096" y="251"/>
                  </a:cubicBezTo>
                  <a:cubicBezTo>
                    <a:pt x="1929" y="84"/>
                    <a:pt x="1703" y="1"/>
                    <a:pt x="148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7" name="Google Shape;217;p32"/>
          <p:cNvGrpSpPr/>
          <p:nvPr/>
        </p:nvGrpSpPr>
        <p:grpSpPr>
          <a:xfrm>
            <a:off x="8007594" y="2673733"/>
            <a:ext cx="691682" cy="726308"/>
            <a:chOff x="8007400" y="2902278"/>
            <a:chExt cx="285230" cy="355597"/>
          </a:xfrm>
        </p:grpSpPr>
        <p:sp>
          <p:nvSpPr>
            <p:cNvPr id="218" name="Google Shape;218;p32"/>
            <p:cNvSpPr/>
            <p:nvPr/>
          </p:nvSpPr>
          <p:spPr>
            <a:xfrm>
              <a:off x="8134820" y="3165305"/>
              <a:ext cx="39851" cy="39851"/>
            </a:xfrm>
            <a:custGeom>
              <a:avLst/>
              <a:gdLst/>
              <a:ahLst/>
              <a:cxnLst/>
              <a:rect l="l" t="t" r="r" b="b"/>
              <a:pathLst>
                <a:path w="1251" h="1251" extrusionOk="0">
                  <a:moveTo>
                    <a:pt x="632" y="310"/>
                  </a:moveTo>
                  <a:cubicBezTo>
                    <a:pt x="799" y="310"/>
                    <a:pt x="930" y="441"/>
                    <a:pt x="930" y="608"/>
                  </a:cubicBezTo>
                  <a:cubicBezTo>
                    <a:pt x="930" y="775"/>
                    <a:pt x="799" y="906"/>
                    <a:pt x="632" y="906"/>
                  </a:cubicBezTo>
                  <a:cubicBezTo>
                    <a:pt x="465" y="906"/>
                    <a:pt x="334" y="775"/>
                    <a:pt x="334" y="608"/>
                  </a:cubicBezTo>
                  <a:cubicBezTo>
                    <a:pt x="334" y="441"/>
                    <a:pt x="465" y="310"/>
                    <a:pt x="632" y="310"/>
                  </a:cubicBezTo>
                  <a:close/>
                  <a:moveTo>
                    <a:pt x="632" y="1"/>
                  </a:moveTo>
                  <a:cubicBezTo>
                    <a:pt x="287" y="1"/>
                    <a:pt x="1" y="275"/>
                    <a:pt x="1" y="620"/>
                  </a:cubicBezTo>
                  <a:cubicBezTo>
                    <a:pt x="1" y="965"/>
                    <a:pt x="287" y="1251"/>
                    <a:pt x="632" y="1251"/>
                  </a:cubicBezTo>
                  <a:cubicBezTo>
                    <a:pt x="977" y="1251"/>
                    <a:pt x="1251" y="965"/>
                    <a:pt x="1251" y="620"/>
                  </a:cubicBezTo>
                  <a:cubicBezTo>
                    <a:pt x="1251" y="275"/>
                    <a:pt x="977" y="1"/>
                    <a:pt x="632" y="1"/>
                  </a:cubicBezTo>
                  <a:close/>
                </a:path>
              </a:pathLst>
            </a:custGeom>
            <a:solidFill>
              <a:srgbClr val="FF0000"/>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0000"/>
                </a:solidFill>
                <a:highlight>
                  <a:srgbClr val="FF0000"/>
                </a:highlight>
              </a:endParaRPr>
            </a:p>
          </p:txBody>
        </p:sp>
        <p:sp>
          <p:nvSpPr>
            <p:cNvPr id="219" name="Google Shape;219;p32"/>
            <p:cNvSpPr/>
            <p:nvPr/>
          </p:nvSpPr>
          <p:spPr>
            <a:xfrm>
              <a:off x="8007400" y="2902278"/>
              <a:ext cx="285230" cy="355597"/>
            </a:xfrm>
            <a:custGeom>
              <a:avLst/>
              <a:gdLst/>
              <a:ahLst/>
              <a:cxnLst/>
              <a:rect l="l" t="t" r="r" b="b"/>
              <a:pathLst>
                <a:path w="8954" h="11163" extrusionOk="0">
                  <a:moveTo>
                    <a:pt x="6528" y="337"/>
                  </a:moveTo>
                  <a:cubicBezTo>
                    <a:pt x="6549" y="337"/>
                    <a:pt x="6573" y="346"/>
                    <a:pt x="6596" y="364"/>
                  </a:cubicBezTo>
                  <a:lnTo>
                    <a:pt x="7632" y="1412"/>
                  </a:lnTo>
                  <a:cubicBezTo>
                    <a:pt x="7668" y="1435"/>
                    <a:pt x="7668" y="1483"/>
                    <a:pt x="7632" y="1519"/>
                  </a:cubicBezTo>
                  <a:lnTo>
                    <a:pt x="7489" y="1674"/>
                  </a:lnTo>
                  <a:cubicBezTo>
                    <a:pt x="7472" y="1691"/>
                    <a:pt x="7454" y="1700"/>
                    <a:pt x="7434" y="1700"/>
                  </a:cubicBezTo>
                  <a:cubicBezTo>
                    <a:pt x="7415" y="1700"/>
                    <a:pt x="7394" y="1691"/>
                    <a:pt x="7370" y="1674"/>
                  </a:cubicBezTo>
                  <a:lnTo>
                    <a:pt x="6323" y="626"/>
                  </a:lnTo>
                  <a:cubicBezTo>
                    <a:pt x="6299" y="590"/>
                    <a:pt x="6299" y="542"/>
                    <a:pt x="6323" y="519"/>
                  </a:cubicBezTo>
                  <a:lnTo>
                    <a:pt x="6477" y="364"/>
                  </a:lnTo>
                  <a:cubicBezTo>
                    <a:pt x="6489" y="346"/>
                    <a:pt x="6507" y="337"/>
                    <a:pt x="6528" y="337"/>
                  </a:cubicBezTo>
                  <a:close/>
                  <a:moveTo>
                    <a:pt x="6299" y="1066"/>
                  </a:moveTo>
                  <a:lnTo>
                    <a:pt x="7001" y="1769"/>
                  </a:lnTo>
                  <a:lnTo>
                    <a:pt x="6346" y="2424"/>
                  </a:lnTo>
                  <a:lnTo>
                    <a:pt x="5644" y="1721"/>
                  </a:lnTo>
                  <a:lnTo>
                    <a:pt x="6299" y="1066"/>
                  </a:lnTo>
                  <a:close/>
                  <a:moveTo>
                    <a:pt x="2155" y="4698"/>
                  </a:moveTo>
                  <a:lnTo>
                    <a:pt x="2453" y="4995"/>
                  </a:lnTo>
                  <a:lnTo>
                    <a:pt x="2215" y="5198"/>
                  </a:lnTo>
                  <a:cubicBezTo>
                    <a:pt x="2203" y="5216"/>
                    <a:pt x="2182" y="5225"/>
                    <a:pt x="2160" y="5225"/>
                  </a:cubicBezTo>
                  <a:cubicBezTo>
                    <a:pt x="2137" y="5225"/>
                    <a:pt x="2114" y="5216"/>
                    <a:pt x="2096" y="5198"/>
                  </a:cubicBezTo>
                  <a:lnTo>
                    <a:pt x="1941" y="5031"/>
                  </a:lnTo>
                  <a:cubicBezTo>
                    <a:pt x="1905" y="5007"/>
                    <a:pt x="1905" y="4948"/>
                    <a:pt x="1941" y="4924"/>
                  </a:cubicBezTo>
                  <a:lnTo>
                    <a:pt x="2155" y="4698"/>
                  </a:lnTo>
                  <a:close/>
                  <a:moveTo>
                    <a:pt x="2408" y="3865"/>
                  </a:moveTo>
                  <a:cubicBezTo>
                    <a:pt x="2416" y="3865"/>
                    <a:pt x="2422" y="3869"/>
                    <a:pt x="2429" y="3876"/>
                  </a:cubicBezTo>
                  <a:lnTo>
                    <a:pt x="2572" y="4031"/>
                  </a:lnTo>
                  <a:cubicBezTo>
                    <a:pt x="4203" y="5662"/>
                    <a:pt x="4144" y="5579"/>
                    <a:pt x="4108" y="5603"/>
                  </a:cubicBezTo>
                  <a:lnTo>
                    <a:pt x="3846" y="5876"/>
                  </a:lnTo>
                  <a:cubicBezTo>
                    <a:pt x="3842" y="5879"/>
                    <a:pt x="3839" y="5883"/>
                    <a:pt x="3835" y="5883"/>
                  </a:cubicBezTo>
                  <a:cubicBezTo>
                    <a:pt x="3804" y="5883"/>
                    <a:pt x="3678" y="5722"/>
                    <a:pt x="2120" y="4174"/>
                  </a:cubicBezTo>
                  <a:cubicBezTo>
                    <a:pt x="2096" y="4162"/>
                    <a:pt x="2096" y="4138"/>
                    <a:pt x="2120" y="4138"/>
                  </a:cubicBezTo>
                  <a:cubicBezTo>
                    <a:pt x="2328" y="3930"/>
                    <a:pt x="2378" y="3865"/>
                    <a:pt x="2408" y="3865"/>
                  </a:cubicBezTo>
                  <a:close/>
                  <a:moveTo>
                    <a:pt x="3025" y="5579"/>
                  </a:moveTo>
                  <a:lnTo>
                    <a:pt x="3322" y="5876"/>
                  </a:lnTo>
                  <a:lnTo>
                    <a:pt x="3084" y="6079"/>
                  </a:lnTo>
                  <a:cubicBezTo>
                    <a:pt x="3066" y="6097"/>
                    <a:pt x="3042" y="6106"/>
                    <a:pt x="3020" y="6106"/>
                  </a:cubicBezTo>
                  <a:cubicBezTo>
                    <a:pt x="2998" y="6106"/>
                    <a:pt x="2977" y="6097"/>
                    <a:pt x="2965" y="6079"/>
                  </a:cubicBezTo>
                  <a:lnTo>
                    <a:pt x="2798" y="5912"/>
                  </a:lnTo>
                  <a:cubicBezTo>
                    <a:pt x="2774" y="5888"/>
                    <a:pt x="2774" y="5829"/>
                    <a:pt x="2798" y="5793"/>
                  </a:cubicBezTo>
                  <a:lnTo>
                    <a:pt x="3025" y="5579"/>
                  </a:lnTo>
                  <a:close/>
                  <a:moveTo>
                    <a:pt x="3025" y="6936"/>
                  </a:moveTo>
                  <a:cubicBezTo>
                    <a:pt x="3072" y="6936"/>
                    <a:pt x="3096" y="6972"/>
                    <a:pt x="3096" y="7019"/>
                  </a:cubicBezTo>
                  <a:lnTo>
                    <a:pt x="3096" y="7269"/>
                  </a:lnTo>
                  <a:cubicBezTo>
                    <a:pt x="3096" y="7317"/>
                    <a:pt x="3072" y="7341"/>
                    <a:pt x="3025" y="7341"/>
                  </a:cubicBezTo>
                  <a:lnTo>
                    <a:pt x="405" y="7341"/>
                  </a:lnTo>
                  <a:cubicBezTo>
                    <a:pt x="369" y="7341"/>
                    <a:pt x="334" y="7305"/>
                    <a:pt x="334" y="7269"/>
                  </a:cubicBezTo>
                  <a:lnTo>
                    <a:pt x="334" y="7019"/>
                  </a:lnTo>
                  <a:cubicBezTo>
                    <a:pt x="334" y="6972"/>
                    <a:pt x="358" y="6936"/>
                    <a:pt x="405" y="6936"/>
                  </a:cubicBezTo>
                  <a:close/>
                  <a:moveTo>
                    <a:pt x="1834" y="7674"/>
                  </a:moveTo>
                  <a:cubicBezTo>
                    <a:pt x="2060" y="7960"/>
                    <a:pt x="2322" y="8210"/>
                    <a:pt x="2632" y="8401"/>
                  </a:cubicBezTo>
                  <a:cubicBezTo>
                    <a:pt x="2608" y="8448"/>
                    <a:pt x="2572" y="8496"/>
                    <a:pt x="2548" y="8520"/>
                  </a:cubicBezTo>
                  <a:cubicBezTo>
                    <a:pt x="2489" y="8591"/>
                    <a:pt x="2441" y="8663"/>
                    <a:pt x="2393" y="8746"/>
                  </a:cubicBezTo>
                  <a:cubicBezTo>
                    <a:pt x="2382" y="8770"/>
                    <a:pt x="2334" y="8805"/>
                    <a:pt x="2322" y="8853"/>
                  </a:cubicBezTo>
                  <a:cubicBezTo>
                    <a:pt x="1846" y="8555"/>
                    <a:pt x="1465" y="8151"/>
                    <a:pt x="1167" y="7674"/>
                  </a:cubicBezTo>
                  <a:close/>
                  <a:moveTo>
                    <a:pt x="4632" y="7793"/>
                  </a:moveTo>
                  <a:cubicBezTo>
                    <a:pt x="5870" y="7793"/>
                    <a:pt x="6846" y="8793"/>
                    <a:pt x="6918" y="9936"/>
                  </a:cubicBezTo>
                  <a:lnTo>
                    <a:pt x="2334" y="9936"/>
                  </a:lnTo>
                  <a:cubicBezTo>
                    <a:pt x="2417" y="8770"/>
                    <a:pt x="3406" y="7793"/>
                    <a:pt x="4632" y="7793"/>
                  </a:cubicBezTo>
                  <a:close/>
                  <a:moveTo>
                    <a:pt x="6525" y="1"/>
                  </a:moveTo>
                  <a:cubicBezTo>
                    <a:pt x="6421" y="1"/>
                    <a:pt x="6317" y="42"/>
                    <a:pt x="6239" y="126"/>
                  </a:cubicBezTo>
                  <a:lnTo>
                    <a:pt x="6084" y="269"/>
                  </a:lnTo>
                  <a:cubicBezTo>
                    <a:pt x="5942" y="423"/>
                    <a:pt x="5942" y="662"/>
                    <a:pt x="6073" y="804"/>
                  </a:cubicBezTo>
                  <a:lnTo>
                    <a:pt x="5406" y="1483"/>
                  </a:lnTo>
                  <a:lnTo>
                    <a:pt x="5251" y="1328"/>
                  </a:lnTo>
                  <a:cubicBezTo>
                    <a:pt x="5221" y="1299"/>
                    <a:pt x="5180" y="1284"/>
                    <a:pt x="5136" y="1284"/>
                  </a:cubicBezTo>
                  <a:cubicBezTo>
                    <a:pt x="5093" y="1284"/>
                    <a:pt x="5049" y="1299"/>
                    <a:pt x="5013" y="1328"/>
                  </a:cubicBezTo>
                  <a:lnTo>
                    <a:pt x="3977" y="2376"/>
                  </a:lnTo>
                  <a:cubicBezTo>
                    <a:pt x="3917" y="2436"/>
                    <a:pt x="3917" y="2531"/>
                    <a:pt x="3977" y="2614"/>
                  </a:cubicBezTo>
                  <a:cubicBezTo>
                    <a:pt x="4007" y="2644"/>
                    <a:pt x="4045" y="2659"/>
                    <a:pt x="4087" y="2659"/>
                  </a:cubicBezTo>
                  <a:cubicBezTo>
                    <a:pt x="4129" y="2659"/>
                    <a:pt x="4173" y="2644"/>
                    <a:pt x="4215" y="2614"/>
                  </a:cubicBezTo>
                  <a:lnTo>
                    <a:pt x="5132" y="1685"/>
                  </a:lnTo>
                  <a:lnTo>
                    <a:pt x="6299" y="2852"/>
                  </a:lnTo>
                  <a:lnTo>
                    <a:pt x="4060" y="5079"/>
                  </a:lnTo>
                  <a:lnTo>
                    <a:pt x="2905" y="3924"/>
                  </a:lnTo>
                  <a:lnTo>
                    <a:pt x="3739" y="3090"/>
                  </a:lnTo>
                  <a:cubicBezTo>
                    <a:pt x="3798" y="3031"/>
                    <a:pt x="3798" y="2924"/>
                    <a:pt x="3739" y="2864"/>
                  </a:cubicBezTo>
                  <a:cubicBezTo>
                    <a:pt x="3709" y="2834"/>
                    <a:pt x="3667" y="2820"/>
                    <a:pt x="3624" y="2820"/>
                  </a:cubicBezTo>
                  <a:cubicBezTo>
                    <a:pt x="3581" y="2820"/>
                    <a:pt x="3536" y="2834"/>
                    <a:pt x="3501" y="2864"/>
                  </a:cubicBezTo>
                  <a:lnTo>
                    <a:pt x="2667" y="3698"/>
                  </a:lnTo>
                  <a:lnTo>
                    <a:pt x="2632" y="3662"/>
                  </a:lnTo>
                  <a:cubicBezTo>
                    <a:pt x="2566" y="3596"/>
                    <a:pt x="2477" y="3564"/>
                    <a:pt x="2388" y="3564"/>
                  </a:cubicBezTo>
                  <a:cubicBezTo>
                    <a:pt x="2298" y="3564"/>
                    <a:pt x="2209" y="3596"/>
                    <a:pt x="2143" y="3662"/>
                  </a:cubicBezTo>
                  <a:lnTo>
                    <a:pt x="1870" y="3936"/>
                  </a:lnTo>
                  <a:cubicBezTo>
                    <a:pt x="1739" y="4067"/>
                    <a:pt x="1739" y="4293"/>
                    <a:pt x="1870" y="4424"/>
                  </a:cubicBezTo>
                  <a:lnTo>
                    <a:pt x="1905" y="4460"/>
                  </a:lnTo>
                  <a:cubicBezTo>
                    <a:pt x="1751" y="4638"/>
                    <a:pt x="1548" y="4722"/>
                    <a:pt x="1548" y="4972"/>
                  </a:cubicBezTo>
                  <a:cubicBezTo>
                    <a:pt x="1548" y="5079"/>
                    <a:pt x="1596" y="5186"/>
                    <a:pt x="1667" y="5269"/>
                  </a:cubicBezTo>
                  <a:cubicBezTo>
                    <a:pt x="1786" y="5376"/>
                    <a:pt x="1870" y="5555"/>
                    <a:pt x="2132" y="5555"/>
                  </a:cubicBezTo>
                  <a:cubicBezTo>
                    <a:pt x="2382" y="5555"/>
                    <a:pt x="2465" y="5353"/>
                    <a:pt x="2644" y="5198"/>
                  </a:cubicBezTo>
                  <a:lnTo>
                    <a:pt x="2763" y="5317"/>
                  </a:lnTo>
                  <a:cubicBezTo>
                    <a:pt x="2620" y="5495"/>
                    <a:pt x="2405" y="5591"/>
                    <a:pt x="2405" y="5841"/>
                  </a:cubicBezTo>
                  <a:cubicBezTo>
                    <a:pt x="2405" y="6079"/>
                    <a:pt x="2608" y="6186"/>
                    <a:pt x="2691" y="6305"/>
                  </a:cubicBezTo>
                  <a:cubicBezTo>
                    <a:pt x="2763" y="6377"/>
                    <a:pt x="2870" y="6424"/>
                    <a:pt x="2989" y="6424"/>
                  </a:cubicBezTo>
                  <a:cubicBezTo>
                    <a:pt x="3239" y="6424"/>
                    <a:pt x="3334" y="6210"/>
                    <a:pt x="3513" y="6067"/>
                  </a:cubicBezTo>
                  <a:cubicBezTo>
                    <a:pt x="3525" y="6079"/>
                    <a:pt x="3620" y="6198"/>
                    <a:pt x="3798" y="6198"/>
                  </a:cubicBezTo>
                  <a:cubicBezTo>
                    <a:pt x="3882" y="6198"/>
                    <a:pt x="3977" y="6162"/>
                    <a:pt x="4048" y="6091"/>
                  </a:cubicBezTo>
                  <a:lnTo>
                    <a:pt x="4310" y="5829"/>
                  </a:lnTo>
                  <a:cubicBezTo>
                    <a:pt x="4453" y="5686"/>
                    <a:pt x="4453" y="5472"/>
                    <a:pt x="4310" y="5329"/>
                  </a:cubicBezTo>
                  <a:lnTo>
                    <a:pt x="4287" y="5305"/>
                  </a:lnTo>
                  <a:lnTo>
                    <a:pt x="6239" y="3352"/>
                  </a:lnTo>
                  <a:cubicBezTo>
                    <a:pt x="6930" y="3924"/>
                    <a:pt x="7335" y="4733"/>
                    <a:pt x="7335" y="5626"/>
                  </a:cubicBezTo>
                  <a:cubicBezTo>
                    <a:pt x="7335" y="6555"/>
                    <a:pt x="6906" y="7412"/>
                    <a:pt x="6156" y="7984"/>
                  </a:cubicBezTo>
                  <a:cubicBezTo>
                    <a:pt x="5690" y="7638"/>
                    <a:pt x="5153" y="7470"/>
                    <a:pt x="4619" y="7470"/>
                  </a:cubicBezTo>
                  <a:cubicBezTo>
                    <a:pt x="3993" y="7470"/>
                    <a:pt x="3371" y="7701"/>
                    <a:pt x="2870" y="8151"/>
                  </a:cubicBezTo>
                  <a:cubicBezTo>
                    <a:pt x="2644" y="8008"/>
                    <a:pt x="2453" y="7853"/>
                    <a:pt x="2274" y="7650"/>
                  </a:cubicBezTo>
                  <a:lnTo>
                    <a:pt x="3025" y="7650"/>
                  </a:lnTo>
                  <a:cubicBezTo>
                    <a:pt x="3239" y="7650"/>
                    <a:pt x="3417" y="7472"/>
                    <a:pt x="3417" y="7258"/>
                  </a:cubicBezTo>
                  <a:lnTo>
                    <a:pt x="3417" y="6996"/>
                  </a:lnTo>
                  <a:cubicBezTo>
                    <a:pt x="3417" y="6781"/>
                    <a:pt x="3239" y="6603"/>
                    <a:pt x="3025" y="6603"/>
                  </a:cubicBezTo>
                  <a:lnTo>
                    <a:pt x="405" y="6603"/>
                  </a:lnTo>
                  <a:cubicBezTo>
                    <a:pt x="179" y="6603"/>
                    <a:pt x="0" y="6781"/>
                    <a:pt x="0" y="6996"/>
                  </a:cubicBezTo>
                  <a:lnTo>
                    <a:pt x="0" y="7258"/>
                  </a:lnTo>
                  <a:cubicBezTo>
                    <a:pt x="0" y="7472"/>
                    <a:pt x="179" y="7650"/>
                    <a:pt x="405" y="7650"/>
                  </a:cubicBezTo>
                  <a:lnTo>
                    <a:pt x="774" y="7650"/>
                  </a:lnTo>
                  <a:cubicBezTo>
                    <a:pt x="1036" y="8162"/>
                    <a:pt x="1548" y="8722"/>
                    <a:pt x="2191" y="9127"/>
                  </a:cubicBezTo>
                  <a:cubicBezTo>
                    <a:pt x="2084" y="9377"/>
                    <a:pt x="2036" y="9651"/>
                    <a:pt x="2012" y="9936"/>
                  </a:cubicBezTo>
                  <a:lnTo>
                    <a:pt x="846" y="9936"/>
                  </a:lnTo>
                  <a:cubicBezTo>
                    <a:pt x="774" y="9936"/>
                    <a:pt x="715" y="9972"/>
                    <a:pt x="703" y="10032"/>
                  </a:cubicBezTo>
                  <a:lnTo>
                    <a:pt x="346" y="10948"/>
                  </a:lnTo>
                  <a:cubicBezTo>
                    <a:pt x="298" y="11044"/>
                    <a:pt x="381" y="11163"/>
                    <a:pt x="488" y="11163"/>
                  </a:cubicBezTo>
                  <a:lnTo>
                    <a:pt x="1393" y="11163"/>
                  </a:lnTo>
                  <a:cubicBezTo>
                    <a:pt x="1489" y="11163"/>
                    <a:pt x="1560" y="11091"/>
                    <a:pt x="1560" y="11008"/>
                  </a:cubicBezTo>
                  <a:cubicBezTo>
                    <a:pt x="1560" y="10913"/>
                    <a:pt x="1489" y="10841"/>
                    <a:pt x="1393" y="10841"/>
                  </a:cubicBezTo>
                  <a:lnTo>
                    <a:pt x="739" y="10841"/>
                  </a:lnTo>
                  <a:lnTo>
                    <a:pt x="965" y="10258"/>
                  </a:lnTo>
                  <a:lnTo>
                    <a:pt x="8299" y="10258"/>
                  </a:lnTo>
                  <a:lnTo>
                    <a:pt x="8525" y="10841"/>
                  </a:lnTo>
                  <a:lnTo>
                    <a:pt x="2167" y="10841"/>
                  </a:lnTo>
                  <a:cubicBezTo>
                    <a:pt x="2084" y="10841"/>
                    <a:pt x="2012" y="10913"/>
                    <a:pt x="2012" y="11008"/>
                  </a:cubicBezTo>
                  <a:cubicBezTo>
                    <a:pt x="2012" y="11091"/>
                    <a:pt x="2084" y="11163"/>
                    <a:pt x="2167" y="11163"/>
                  </a:cubicBezTo>
                  <a:lnTo>
                    <a:pt x="8763" y="11163"/>
                  </a:lnTo>
                  <a:cubicBezTo>
                    <a:pt x="8882" y="11163"/>
                    <a:pt x="8954" y="11044"/>
                    <a:pt x="8918" y="10948"/>
                  </a:cubicBezTo>
                  <a:lnTo>
                    <a:pt x="8561" y="10044"/>
                  </a:lnTo>
                  <a:cubicBezTo>
                    <a:pt x="8525" y="9984"/>
                    <a:pt x="8466" y="9936"/>
                    <a:pt x="8406" y="9936"/>
                  </a:cubicBezTo>
                  <a:lnTo>
                    <a:pt x="7251" y="9936"/>
                  </a:lnTo>
                  <a:cubicBezTo>
                    <a:pt x="7216" y="9555"/>
                    <a:pt x="7132" y="9198"/>
                    <a:pt x="6965" y="8889"/>
                  </a:cubicBezTo>
                  <a:cubicBezTo>
                    <a:pt x="7847" y="8210"/>
                    <a:pt x="8430" y="7174"/>
                    <a:pt x="8525" y="6067"/>
                  </a:cubicBezTo>
                  <a:cubicBezTo>
                    <a:pt x="8537" y="5972"/>
                    <a:pt x="8466" y="5900"/>
                    <a:pt x="8382" y="5888"/>
                  </a:cubicBezTo>
                  <a:cubicBezTo>
                    <a:pt x="8371" y="5886"/>
                    <a:pt x="8360" y="5884"/>
                    <a:pt x="8350" y="5884"/>
                  </a:cubicBezTo>
                  <a:cubicBezTo>
                    <a:pt x="8271" y="5884"/>
                    <a:pt x="8214" y="5958"/>
                    <a:pt x="8204" y="6031"/>
                  </a:cubicBezTo>
                  <a:cubicBezTo>
                    <a:pt x="8097" y="7043"/>
                    <a:pt x="7597" y="7972"/>
                    <a:pt x="6799" y="8603"/>
                  </a:cubicBezTo>
                  <a:cubicBezTo>
                    <a:pt x="6751" y="8543"/>
                    <a:pt x="6715" y="8508"/>
                    <a:pt x="6668" y="8460"/>
                  </a:cubicBezTo>
                  <a:cubicBezTo>
                    <a:pt x="6608" y="8389"/>
                    <a:pt x="6537" y="8293"/>
                    <a:pt x="6454" y="8222"/>
                  </a:cubicBezTo>
                  <a:lnTo>
                    <a:pt x="6430" y="8186"/>
                  </a:lnTo>
                  <a:cubicBezTo>
                    <a:pt x="8037" y="6912"/>
                    <a:pt x="8097" y="4460"/>
                    <a:pt x="6477" y="3114"/>
                  </a:cubicBezTo>
                  <a:lnTo>
                    <a:pt x="6632" y="2948"/>
                  </a:lnTo>
                  <a:cubicBezTo>
                    <a:pt x="6692" y="2888"/>
                    <a:pt x="6692" y="2793"/>
                    <a:pt x="6632" y="2733"/>
                  </a:cubicBezTo>
                  <a:lnTo>
                    <a:pt x="6561" y="2650"/>
                  </a:lnTo>
                  <a:lnTo>
                    <a:pt x="6656" y="2567"/>
                  </a:lnTo>
                  <a:cubicBezTo>
                    <a:pt x="7013" y="2793"/>
                    <a:pt x="7489" y="3305"/>
                    <a:pt x="7799" y="3900"/>
                  </a:cubicBezTo>
                  <a:cubicBezTo>
                    <a:pt x="8037" y="4352"/>
                    <a:pt x="8168" y="4876"/>
                    <a:pt x="8216" y="5376"/>
                  </a:cubicBezTo>
                  <a:cubicBezTo>
                    <a:pt x="8216" y="5465"/>
                    <a:pt x="8287" y="5532"/>
                    <a:pt x="8373" y="5532"/>
                  </a:cubicBezTo>
                  <a:cubicBezTo>
                    <a:pt x="8380" y="5532"/>
                    <a:pt x="8387" y="5532"/>
                    <a:pt x="8394" y="5531"/>
                  </a:cubicBezTo>
                  <a:cubicBezTo>
                    <a:pt x="8478" y="5531"/>
                    <a:pt x="8561" y="5436"/>
                    <a:pt x="8537" y="5353"/>
                  </a:cubicBezTo>
                  <a:cubicBezTo>
                    <a:pt x="8454" y="4138"/>
                    <a:pt x="7858" y="3055"/>
                    <a:pt x="6894" y="2328"/>
                  </a:cubicBezTo>
                  <a:lnTo>
                    <a:pt x="7251" y="1971"/>
                  </a:lnTo>
                  <a:cubicBezTo>
                    <a:pt x="7317" y="2002"/>
                    <a:pt x="7384" y="2017"/>
                    <a:pt x="7446" y="2017"/>
                  </a:cubicBezTo>
                  <a:cubicBezTo>
                    <a:pt x="7551" y="2017"/>
                    <a:pt x="7644" y="1975"/>
                    <a:pt x="7704" y="1900"/>
                  </a:cubicBezTo>
                  <a:lnTo>
                    <a:pt x="7858" y="1745"/>
                  </a:lnTo>
                  <a:cubicBezTo>
                    <a:pt x="8025" y="1578"/>
                    <a:pt x="8025" y="1328"/>
                    <a:pt x="7858" y="1162"/>
                  </a:cubicBezTo>
                  <a:lnTo>
                    <a:pt x="6811" y="126"/>
                  </a:lnTo>
                  <a:cubicBezTo>
                    <a:pt x="6733" y="42"/>
                    <a:pt x="6629" y="1"/>
                    <a:pt x="6525" y="1"/>
                  </a:cubicBezTo>
                  <a:close/>
                </a:path>
              </a:pathLst>
            </a:custGeom>
            <a:solidFill>
              <a:srgbClr val="FF0000"/>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0000"/>
                </a:solidFill>
                <a:highlight>
                  <a:srgbClr val="FF0000"/>
                </a:highlight>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F5C650D8-E8C9-47F6-9DD5-13558A625DAC}"/>
              </a:ext>
            </a:extLst>
          </p:cNvPr>
          <p:cNvSpPr>
            <a:spLocks noGrp="1"/>
          </p:cNvSpPr>
          <p:nvPr>
            <p:ph type="subTitle" idx="1"/>
          </p:nvPr>
        </p:nvSpPr>
        <p:spPr>
          <a:xfrm>
            <a:off x="1609086" y="2100206"/>
            <a:ext cx="4278188" cy="2274300"/>
          </a:xfrm>
        </p:spPr>
        <p:txBody>
          <a:bodyPr/>
          <a:lstStyle/>
          <a:p>
            <a:endParaRPr lang="en-US" sz="1800" i="1" dirty="0"/>
          </a:p>
          <a:p>
            <a:r>
              <a:rPr lang="en-US" sz="1800" i="1" dirty="0">
                <a:solidFill>
                  <a:schemeClr val="bg1">
                    <a:lumMod val="60000"/>
                    <a:lumOff val="40000"/>
                  </a:schemeClr>
                </a:solidFill>
              </a:rPr>
              <a:t>Exposure Factor</a:t>
            </a:r>
          </a:p>
          <a:p>
            <a:r>
              <a:rPr lang="en-US" dirty="0"/>
              <a:t>How much % loss do you expect on your asset?</a:t>
            </a:r>
          </a:p>
          <a:p>
            <a:endParaRPr lang="en-US" sz="1800" i="1" dirty="0">
              <a:solidFill>
                <a:schemeClr val="bg1">
                  <a:lumMod val="60000"/>
                  <a:lumOff val="40000"/>
                </a:schemeClr>
              </a:solidFill>
            </a:endParaRPr>
          </a:p>
          <a:p>
            <a:r>
              <a:rPr lang="en-US" sz="1800" i="1" dirty="0">
                <a:solidFill>
                  <a:schemeClr val="bg1">
                    <a:lumMod val="60000"/>
                    <a:lumOff val="40000"/>
                  </a:schemeClr>
                </a:solidFill>
              </a:rPr>
              <a:t>SLE – Single Loss Expectancy</a:t>
            </a:r>
          </a:p>
          <a:p>
            <a:r>
              <a:rPr lang="en-US" dirty="0"/>
              <a:t>How much do you think one problem cost?</a:t>
            </a:r>
          </a:p>
          <a:p>
            <a:r>
              <a:rPr lang="en-US" sz="1200" i="1" dirty="0"/>
              <a:t>Asset Value X Exposure Factor = SLE</a:t>
            </a:r>
          </a:p>
          <a:p>
            <a:endParaRPr lang="en-US" dirty="0"/>
          </a:p>
          <a:p>
            <a:endParaRPr lang="en-US" dirty="0"/>
          </a:p>
          <a:p>
            <a:r>
              <a:rPr lang="en-US" sz="1800" i="1" dirty="0">
                <a:solidFill>
                  <a:schemeClr val="bg1">
                    <a:lumMod val="60000"/>
                    <a:lumOff val="40000"/>
                  </a:schemeClr>
                </a:solidFill>
              </a:rPr>
              <a:t>ARO – Annualized Rate of Occurrence</a:t>
            </a:r>
          </a:p>
          <a:p>
            <a:r>
              <a:rPr lang="en-US" dirty="0"/>
              <a:t>How often does this bad thing keep happening?</a:t>
            </a:r>
          </a:p>
          <a:p>
            <a:endParaRPr lang="en-US" dirty="0"/>
          </a:p>
          <a:p>
            <a:r>
              <a:rPr lang="en-US" sz="1800" i="1" dirty="0">
                <a:solidFill>
                  <a:schemeClr val="bg1">
                    <a:lumMod val="60000"/>
                    <a:lumOff val="40000"/>
                  </a:schemeClr>
                </a:solidFill>
              </a:rPr>
              <a:t>ALE – Annual Loss Expectancy</a:t>
            </a:r>
          </a:p>
          <a:p>
            <a:r>
              <a:rPr lang="en-US" dirty="0"/>
              <a:t>How much are you expecting to lose each year around this problem?</a:t>
            </a:r>
          </a:p>
          <a:p>
            <a:r>
              <a:rPr lang="en-US" i="1" dirty="0"/>
              <a:t>SLE X ARO = ALE</a:t>
            </a:r>
          </a:p>
          <a:p>
            <a:endParaRPr lang="en-US" dirty="0"/>
          </a:p>
          <a:p>
            <a:endParaRPr lang="en-US" dirty="0"/>
          </a:p>
          <a:p>
            <a:endParaRPr lang="en-US" dirty="0"/>
          </a:p>
        </p:txBody>
      </p:sp>
      <p:sp>
        <p:nvSpPr>
          <p:cNvPr id="3" name="Title 2">
            <a:extLst>
              <a:ext uri="{FF2B5EF4-FFF2-40B4-BE49-F238E27FC236}">
                <a16:creationId xmlns:a16="http://schemas.microsoft.com/office/drawing/2014/main" id="{CBD1C3BA-B17D-47F3-8F50-5FD8811A207E}"/>
              </a:ext>
            </a:extLst>
          </p:cNvPr>
          <p:cNvSpPr>
            <a:spLocks noGrp="1"/>
          </p:cNvSpPr>
          <p:nvPr>
            <p:ph type="title"/>
          </p:nvPr>
        </p:nvSpPr>
        <p:spPr>
          <a:xfrm>
            <a:off x="332803" y="226164"/>
            <a:ext cx="8675491" cy="542830"/>
          </a:xfrm>
        </p:spPr>
        <p:txBody>
          <a:bodyPr/>
          <a:lstStyle/>
          <a:p>
            <a:r>
              <a:rPr lang="en-US" dirty="0"/>
              <a:t>Since you said Quantitative….</a:t>
            </a:r>
          </a:p>
        </p:txBody>
      </p:sp>
      <p:pic>
        <p:nvPicPr>
          <p:cNvPr id="1026" name="Picture 2" descr="Microsoft threatens to resurrect Clippy as an Office emoji - The Verge">
            <a:extLst>
              <a:ext uri="{FF2B5EF4-FFF2-40B4-BE49-F238E27FC236}">
                <a16:creationId xmlns:a16="http://schemas.microsoft.com/office/drawing/2014/main" id="{05667695-51B8-423C-BB8D-58D5FAD23C0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23185" y="2013437"/>
            <a:ext cx="2086708" cy="1565031"/>
          </a:xfrm>
          <a:prstGeom prst="rect">
            <a:avLst/>
          </a:prstGeom>
          <a:noFill/>
          <a:extLst>
            <a:ext uri="{909E8E84-426E-40DD-AFC4-6F175D3DCCD1}">
              <a14:hiddenFill xmlns:a14="http://schemas.microsoft.com/office/drawing/2010/main">
                <a:solidFill>
                  <a:srgbClr val="FFFFFF"/>
                </a:solidFill>
              </a14:hiddenFill>
            </a:ext>
          </a:extLst>
        </p:spPr>
      </p:pic>
      <p:sp>
        <p:nvSpPr>
          <p:cNvPr id="5" name="Google Shape;195;p30">
            <a:extLst>
              <a:ext uri="{FF2B5EF4-FFF2-40B4-BE49-F238E27FC236}">
                <a16:creationId xmlns:a16="http://schemas.microsoft.com/office/drawing/2014/main" id="{B9214A95-CA57-48BE-9654-1353CF3AF963}"/>
              </a:ext>
            </a:extLst>
          </p:cNvPr>
          <p:cNvSpPr txBox="1"/>
          <p:nvPr/>
        </p:nvSpPr>
        <p:spPr>
          <a:xfrm>
            <a:off x="6525739" y="3661696"/>
            <a:ext cx="2481600" cy="286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rgbClr val="FFFFFF"/>
                </a:solidFill>
                <a:latin typeface="Fira Sans Condensed Light"/>
                <a:ea typeface="Fira Sans Condensed Light"/>
                <a:cs typeface="Fira Sans Condensed Light"/>
                <a:sym typeface="Fira Sans Condensed Light"/>
              </a:rPr>
              <a:t>Clippy  says “It looks like you’re trying to measure some risk.  Do you want help with that?”</a:t>
            </a:r>
            <a:endParaRPr dirty="0">
              <a:solidFill>
                <a:srgbClr val="FFFFFF"/>
              </a:solidFill>
              <a:latin typeface="Fira Sans Condensed Light"/>
              <a:ea typeface="Fira Sans Condensed Light"/>
              <a:cs typeface="Fira Sans Condensed Light"/>
              <a:sym typeface="Fira Sans Condensed Light"/>
            </a:endParaRPr>
          </a:p>
        </p:txBody>
      </p:sp>
    </p:spTree>
    <p:extLst>
      <p:ext uri="{BB962C8B-B14F-4D97-AF65-F5344CB8AC3E}">
        <p14:creationId xmlns:p14="http://schemas.microsoft.com/office/powerpoint/2010/main" val="1784257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250"/>
                                        <p:tgtEl>
                                          <p:spTgt spid="1026"/>
                                        </p:tgtEl>
                                      </p:cBhvr>
                                    </p:animEffect>
                                    <p:anim calcmode="lin" valueType="num">
                                      <p:cBhvr>
                                        <p:cTn id="8" dur="5250" fill="hold"/>
                                        <p:tgtEl>
                                          <p:spTgt spid="1026"/>
                                        </p:tgtEl>
                                        <p:attrNameLst>
                                          <p:attrName>ppt_x</p:attrName>
                                        </p:attrNameLst>
                                      </p:cBhvr>
                                      <p:tavLst>
                                        <p:tav tm="0">
                                          <p:val>
                                            <p:strVal val="#ppt_x"/>
                                          </p:val>
                                        </p:tav>
                                        <p:tav tm="100000">
                                          <p:val>
                                            <p:strVal val="#ppt_x"/>
                                          </p:val>
                                        </p:tav>
                                      </p:tavLst>
                                    </p:anim>
                                    <p:anim calcmode="lin" valueType="num">
                                      <p:cBhvr>
                                        <p:cTn id="9" dur="5250" fill="hold"/>
                                        <p:tgtEl>
                                          <p:spTgt spid="102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23"/>
        <p:cNvGrpSpPr/>
        <p:nvPr/>
      </p:nvGrpSpPr>
      <p:grpSpPr>
        <a:xfrm>
          <a:off x="0" y="0"/>
          <a:ext cx="0" cy="0"/>
          <a:chOff x="0" y="0"/>
          <a:chExt cx="0" cy="0"/>
        </a:xfrm>
      </p:grpSpPr>
      <p:sp>
        <p:nvSpPr>
          <p:cNvPr id="224" name="Google Shape;224;p33"/>
          <p:cNvSpPr txBox="1">
            <a:spLocks noGrp="1"/>
          </p:cNvSpPr>
          <p:nvPr>
            <p:ph type="title"/>
          </p:nvPr>
        </p:nvSpPr>
        <p:spPr>
          <a:xfrm>
            <a:off x="720000" y="691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lt2"/>
                </a:solidFill>
              </a:rPr>
              <a:t>WHAT TYPES OF RISK could you SEE?</a:t>
            </a:r>
            <a:endParaRPr dirty="0">
              <a:solidFill>
                <a:schemeClr val="lt2"/>
              </a:solidFill>
            </a:endParaRPr>
          </a:p>
          <a:p>
            <a:pPr marL="0" lvl="0" indent="0" algn="ctr" rtl="0">
              <a:spcBef>
                <a:spcPts val="0"/>
              </a:spcBef>
              <a:spcAft>
                <a:spcPts val="0"/>
              </a:spcAft>
              <a:buNone/>
            </a:pPr>
            <a:endParaRPr dirty="0"/>
          </a:p>
        </p:txBody>
      </p:sp>
      <p:graphicFrame>
        <p:nvGraphicFramePr>
          <p:cNvPr id="225" name="Google Shape;225;p33"/>
          <p:cNvGraphicFramePr/>
          <p:nvPr>
            <p:extLst>
              <p:ext uri="{D42A27DB-BD31-4B8C-83A1-F6EECF244321}">
                <p14:modId xmlns:p14="http://schemas.microsoft.com/office/powerpoint/2010/main" val="2701114036"/>
              </p:ext>
            </p:extLst>
          </p:nvPr>
        </p:nvGraphicFramePr>
        <p:xfrm>
          <a:off x="106750" y="2306350"/>
          <a:ext cx="8930800" cy="1775290"/>
        </p:xfrm>
        <a:graphic>
          <a:graphicData uri="http://schemas.openxmlformats.org/drawingml/2006/table">
            <a:tbl>
              <a:tblPr>
                <a:noFill/>
                <a:tableStyleId>{14948CC3-B320-459D-8C4B-F88DE8932AC3}</a:tableStyleId>
              </a:tblPr>
              <a:tblGrid>
                <a:gridCol w="2151950">
                  <a:extLst>
                    <a:ext uri="{9D8B030D-6E8A-4147-A177-3AD203B41FA5}">
                      <a16:colId xmlns:a16="http://schemas.microsoft.com/office/drawing/2014/main" val="20000"/>
                    </a:ext>
                  </a:extLst>
                </a:gridCol>
                <a:gridCol w="2244250">
                  <a:extLst>
                    <a:ext uri="{9D8B030D-6E8A-4147-A177-3AD203B41FA5}">
                      <a16:colId xmlns:a16="http://schemas.microsoft.com/office/drawing/2014/main" val="20001"/>
                    </a:ext>
                  </a:extLst>
                </a:gridCol>
                <a:gridCol w="2209625">
                  <a:extLst>
                    <a:ext uri="{9D8B030D-6E8A-4147-A177-3AD203B41FA5}">
                      <a16:colId xmlns:a16="http://schemas.microsoft.com/office/drawing/2014/main" val="20002"/>
                    </a:ext>
                  </a:extLst>
                </a:gridCol>
                <a:gridCol w="2324975">
                  <a:extLst>
                    <a:ext uri="{9D8B030D-6E8A-4147-A177-3AD203B41FA5}">
                      <a16:colId xmlns:a16="http://schemas.microsoft.com/office/drawing/2014/main" val="20003"/>
                    </a:ext>
                  </a:extLst>
                </a:gridCol>
              </a:tblGrid>
              <a:tr h="739000">
                <a:tc>
                  <a:txBody>
                    <a:bodyPr/>
                    <a:lstStyle/>
                    <a:p>
                      <a:pPr marL="0" lvl="0" indent="0" algn="ctr" rtl="0">
                        <a:spcBef>
                          <a:spcPts val="0"/>
                        </a:spcBef>
                        <a:spcAft>
                          <a:spcPts val="0"/>
                        </a:spcAft>
                        <a:buNone/>
                      </a:pPr>
                      <a:r>
                        <a:rPr lang="en" sz="3000" b="1">
                          <a:solidFill>
                            <a:srgbClr val="F3F3F3"/>
                          </a:solidFill>
                          <a:latin typeface="Rajdhani"/>
                          <a:ea typeface="Rajdhani"/>
                          <a:cs typeface="Rajdhani"/>
                          <a:sym typeface="Rajdhani"/>
                        </a:rPr>
                        <a:t>Strategic</a:t>
                      </a:r>
                      <a:endParaRPr sz="3000" b="1">
                        <a:solidFill>
                          <a:srgbClr val="F3F3F3"/>
                        </a:solidFill>
                        <a:latin typeface="Rajdhani"/>
                        <a:ea typeface="Rajdhani"/>
                        <a:cs typeface="Rajdhani"/>
                        <a:sym typeface="Rajdhani"/>
                      </a:endParaRPr>
                    </a:p>
                  </a:txBody>
                  <a:tcPr marL="91425" marR="91425" marT="91425" marB="91425" anchor="ctr">
                    <a:lnL w="19050" cap="flat" cmpd="sng">
                      <a:solidFill>
                        <a:srgbClr val="F3F3F3"/>
                      </a:solidFill>
                      <a:prstDash val="solid"/>
                      <a:round/>
                      <a:headEnd type="none" w="sm" len="sm"/>
                      <a:tailEnd type="none" w="sm" len="sm"/>
                    </a:lnL>
                    <a:lnR w="19050" cap="flat" cmpd="sng">
                      <a:solidFill>
                        <a:srgbClr val="F3F3F3"/>
                      </a:solidFill>
                      <a:prstDash val="solid"/>
                      <a:round/>
                      <a:headEnd type="none" w="sm" len="sm"/>
                      <a:tailEnd type="none" w="sm" len="sm"/>
                    </a:lnR>
                    <a:lnT w="19050" cap="flat" cmpd="sng">
                      <a:solidFill>
                        <a:srgbClr val="F3F3F3"/>
                      </a:solidFill>
                      <a:prstDash val="solid"/>
                      <a:round/>
                      <a:headEnd type="none" w="sm" len="sm"/>
                      <a:tailEnd type="none" w="sm" len="sm"/>
                    </a:lnT>
                    <a:lnB w="19050" cap="flat" cmpd="sng">
                      <a:solidFill>
                        <a:srgbClr val="F3F3F3"/>
                      </a:solidFill>
                      <a:prstDash val="solid"/>
                      <a:round/>
                      <a:headEnd type="none" w="sm" len="sm"/>
                      <a:tailEnd type="none" w="sm" len="sm"/>
                    </a:lnB>
                    <a:solidFill>
                      <a:srgbClr val="F3F3F3">
                        <a:alpha val="26570"/>
                      </a:srgbClr>
                    </a:solidFill>
                  </a:tcPr>
                </a:tc>
                <a:tc>
                  <a:txBody>
                    <a:bodyPr/>
                    <a:lstStyle/>
                    <a:p>
                      <a:pPr marL="0" lvl="0" indent="0" algn="ctr" rtl="0">
                        <a:spcBef>
                          <a:spcPts val="0"/>
                        </a:spcBef>
                        <a:spcAft>
                          <a:spcPts val="0"/>
                        </a:spcAft>
                        <a:buNone/>
                      </a:pPr>
                      <a:r>
                        <a:rPr lang="en" sz="3000" b="1">
                          <a:solidFill>
                            <a:srgbClr val="F3F3F3"/>
                          </a:solidFill>
                          <a:latin typeface="Rajdhani"/>
                          <a:ea typeface="Rajdhani"/>
                          <a:cs typeface="Rajdhani"/>
                          <a:sym typeface="Rajdhani"/>
                        </a:rPr>
                        <a:t>Tactical</a:t>
                      </a:r>
                      <a:endParaRPr sz="3000" b="1">
                        <a:solidFill>
                          <a:srgbClr val="F3F3F3"/>
                        </a:solidFill>
                        <a:latin typeface="Rajdhani"/>
                        <a:ea typeface="Rajdhani"/>
                        <a:cs typeface="Rajdhani"/>
                        <a:sym typeface="Rajdhani"/>
                      </a:endParaRPr>
                    </a:p>
                  </a:txBody>
                  <a:tcPr marL="91425" marR="91425" marT="91425" marB="91425" anchor="ctr">
                    <a:lnL w="19050" cap="flat" cmpd="sng">
                      <a:solidFill>
                        <a:srgbClr val="F3F3F3"/>
                      </a:solidFill>
                      <a:prstDash val="solid"/>
                      <a:round/>
                      <a:headEnd type="none" w="sm" len="sm"/>
                      <a:tailEnd type="none" w="sm" len="sm"/>
                    </a:lnL>
                    <a:lnR w="19050" cap="flat" cmpd="sng">
                      <a:solidFill>
                        <a:srgbClr val="F3F3F3"/>
                      </a:solidFill>
                      <a:prstDash val="solid"/>
                      <a:round/>
                      <a:headEnd type="none" w="sm" len="sm"/>
                      <a:tailEnd type="none" w="sm" len="sm"/>
                    </a:lnR>
                    <a:lnT w="19050" cap="flat" cmpd="sng">
                      <a:solidFill>
                        <a:srgbClr val="F3F3F3"/>
                      </a:solidFill>
                      <a:prstDash val="solid"/>
                      <a:round/>
                      <a:headEnd type="none" w="sm" len="sm"/>
                      <a:tailEnd type="none" w="sm" len="sm"/>
                    </a:lnT>
                    <a:lnB w="19050" cap="flat" cmpd="sng">
                      <a:solidFill>
                        <a:srgbClr val="F3F3F3"/>
                      </a:solidFill>
                      <a:prstDash val="solid"/>
                      <a:round/>
                      <a:headEnd type="none" w="sm" len="sm"/>
                      <a:tailEnd type="none" w="sm" len="sm"/>
                    </a:lnB>
                    <a:solidFill>
                      <a:srgbClr val="F3F3F3">
                        <a:alpha val="26570"/>
                      </a:srgbClr>
                    </a:solidFill>
                  </a:tcPr>
                </a:tc>
                <a:tc>
                  <a:txBody>
                    <a:bodyPr/>
                    <a:lstStyle/>
                    <a:p>
                      <a:pPr marL="0" lvl="0" indent="0" algn="ctr" rtl="0">
                        <a:spcBef>
                          <a:spcPts val="0"/>
                        </a:spcBef>
                        <a:spcAft>
                          <a:spcPts val="0"/>
                        </a:spcAft>
                        <a:buNone/>
                      </a:pPr>
                      <a:r>
                        <a:rPr lang="en" sz="3000" b="1">
                          <a:solidFill>
                            <a:srgbClr val="F3F3F3"/>
                          </a:solidFill>
                          <a:latin typeface="Rajdhani"/>
                          <a:ea typeface="Rajdhani"/>
                          <a:cs typeface="Rajdhani"/>
                          <a:sym typeface="Rajdhani"/>
                        </a:rPr>
                        <a:t>Operational</a:t>
                      </a:r>
                      <a:endParaRPr sz="3000" b="1">
                        <a:solidFill>
                          <a:srgbClr val="F3F3F3"/>
                        </a:solidFill>
                        <a:latin typeface="Rajdhani"/>
                        <a:ea typeface="Rajdhani"/>
                        <a:cs typeface="Rajdhani"/>
                        <a:sym typeface="Rajdhani"/>
                      </a:endParaRPr>
                    </a:p>
                  </a:txBody>
                  <a:tcPr marL="91425" marR="91425" marT="91425" marB="91425" anchor="ctr">
                    <a:lnL w="19050" cap="flat" cmpd="sng">
                      <a:solidFill>
                        <a:srgbClr val="F3F3F3"/>
                      </a:solidFill>
                      <a:prstDash val="solid"/>
                      <a:round/>
                      <a:headEnd type="none" w="sm" len="sm"/>
                      <a:tailEnd type="none" w="sm" len="sm"/>
                    </a:lnL>
                    <a:lnR w="19050" cap="flat" cmpd="sng">
                      <a:solidFill>
                        <a:srgbClr val="F3F3F3"/>
                      </a:solidFill>
                      <a:prstDash val="solid"/>
                      <a:round/>
                      <a:headEnd type="none" w="sm" len="sm"/>
                      <a:tailEnd type="none" w="sm" len="sm"/>
                    </a:lnR>
                    <a:lnT w="19050" cap="flat" cmpd="sng">
                      <a:solidFill>
                        <a:srgbClr val="F3F3F3"/>
                      </a:solidFill>
                      <a:prstDash val="solid"/>
                      <a:round/>
                      <a:headEnd type="none" w="sm" len="sm"/>
                      <a:tailEnd type="none" w="sm" len="sm"/>
                    </a:lnT>
                    <a:lnB w="19050" cap="flat" cmpd="sng">
                      <a:solidFill>
                        <a:srgbClr val="F3F3F3"/>
                      </a:solidFill>
                      <a:prstDash val="solid"/>
                      <a:round/>
                      <a:headEnd type="none" w="sm" len="sm"/>
                      <a:tailEnd type="none" w="sm" len="sm"/>
                    </a:lnB>
                    <a:solidFill>
                      <a:srgbClr val="F3F3F3">
                        <a:alpha val="26570"/>
                      </a:srgbClr>
                    </a:solidFill>
                  </a:tcPr>
                </a:tc>
                <a:tc>
                  <a:txBody>
                    <a:bodyPr/>
                    <a:lstStyle/>
                    <a:p>
                      <a:pPr marL="0" lvl="0" indent="0" algn="ctr" rtl="0">
                        <a:spcBef>
                          <a:spcPts val="0"/>
                        </a:spcBef>
                        <a:spcAft>
                          <a:spcPts val="0"/>
                        </a:spcAft>
                        <a:buNone/>
                      </a:pPr>
                      <a:r>
                        <a:rPr lang="en" sz="3000" b="1">
                          <a:solidFill>
                            <a:srgbClr val="F3F3F3"/>
                          </a:solidFill>
                          <a:latin typeface="Rajdhani"/>
                          <a:ea typeface="Rajdhani"/>
                          <a:cs typeface="Rajdhani"/>
                          <a:sym typeface="Rajdhani"/>
                        </a:rPr>
                        <a:t>Compliance</a:t>
                      </a:r>
                      <a:endParaRPr sz="3000" b="1">
                        <a:solidFill>
                          <a:srgbClr val="F3F3F3"/>
                        </a:solidFill>
                        <a:latin typeface="Rajdhani"/>
                        <a:ea typeface="Rajdhani"/>
                        <a:cs typeface="Rajdhani"/>
                        <a:sym typeface="Rajdhani"/>
                      </a:endParaRPr>
                    </a:p>
                  </a:txBody>
                  <a:tcPr marL="91425" marR="91425" marT="91425" marB="91425" anchor="ctr">
                    <a:lnL w="19050" cap="flat" cmpd="sng">
                      <a:solidFill>
                        <a:srgbClr val="F3F3F3"/>
                      </a:solidFill>
                      <a:prstDash val="solid"/>
                      <a:round/>
                      <a:headEnd type="none" w="sm" len="sm"/>
                      <a:tailEnd type="none" w="sm" len="sm"/>
                    </a:lnL>
                    <a:lnR w="19050" cap="flat" cmpd="sng">
                      <a:solidFill>
                        <a:srgbClr val="F3F3F3"/>
                      </a:solidFill>
                      <a:prstDash val="solid"/>
                      <a:round/>
                      <a:headEnd type="none" w="sm" len="sm"/>
                      <a:tailEnd type="none" w="sm" len="sm"/>
                    </a:lnR>
                    <a:lnT w="19050" cap="flat" cmpd="sng">
                      <a:solidFill>
                        <a:srgbClr val="F3F3F3"/>
                      </a:solidFill>
                      <a:prstDash val="solid"/>
                      <a:round/>
                      <a:headEnd type="none" w="sm" len="sm"/>
                      <a:tailEnd type="none" w="sm" len="sm"/>
                    </a:lnT>
                    <a:lnB w="19050" cap="flat" cmpd="sng">
                      <a:solidFill>
                        <a:srgbClr val="F3F3F3"/>
                      </a:solidFill>
                      <a:prstDash val="solid"/>
                      <a:round/>
                      <a:headEnd type="none" w="sm" len="sm"/>
                      <a:tailEnd type="none" w="sm" len="sm"/>
                    </a:lnB>
                    <a:solidFill>
                      <a:srgbClr val="F3F3F3">
                        <a:alpha val="26570"/>
                      </a:srgbClr>
                    </a:solidFill>
                  </a:tcPr>
                </a:tc>
                <a:extLst>
                  <a:ext uri="{0D108BD9-81ED-4DB2-BD59-A6C34878D82A}">
                    <a16:rowId xmlns:a16="http://schemas.microsoft.com/office/drawing/2014/main" val="10000"/>
                  </a:ext>
                </a:extLst>
              </a:tr>
              <a:tr h="954025">
                <a:tc>
                  <a:txBody>
                    <a:bodyPr/>
                    <a:lstStyle/>
                    <a:p>
                      <a:pPr marL="0" lvl="0" indent="0" algn="ctr" rtl="0">
                        <a:spcBef>
                          <a:spcPts val="0"/>
                        </a:spcBef>
                        <a:spcAft>
                          <a:spcPts val="0"/>
                        </a:spcAft>
                        <a:buNone/>
                      </a:pPr>
                      <a:r>
                        <a:rPr lang="en" dirty="0">
                          <a:solidFill>
                            <a:srgbClr val="F3F3F3"/>
                          </a:solidFill>
                          <a:latin typeface="Fira Sans Condensed Light"/>
                          <a:ea typeface="Fira Sans Condensed Light"/>
                          <a:cs typeface="Fira Sans Condensed Light"/>
                          <a:sym typeface="Fira Sans Condensed Light"/>
                        </a:rPr>
                        <a:t>Something impacts your long-term goals</a:t>
                      </a:r>
                      <a:endParaRPr dirty="0">
                        <a:solidFill>
                          <a:srgbClr val="F3F3F3"/>
                        </a:solidFill>
                        <a:latin typeface="Fira Sans Condensed Light"/>
                        <a:ea typeface="Fira Sans Condensed Light"/>
                        <a:cs typeface="Fira Sans Condensed Light"/>
                        <a:sym typeface="Fira Sans Condensed Light"/>
                      </a:endParaRPr>
                    </a:p>
                  </a:txBody>
                  <a:tcPr marL="91425" marR="91425" marT="91425" marB="91425" anchor="ctr">
                    <a:lnL w="19050" cap="flat" cmpd="sng">
                      <a:solidFill>
                        <a:srgbClr val="F3F3F3"/>
                      </a:solidFill>
                      <a:prstDash val="solid"/>
                      <a:round/>
                      <a:headEnd type="none" w="sm" len="sm"/>
                      <a:tailEnd type="none" w="sm" len="sm"/>
                    </a:lnL>
                    <a:lnR w="19050" cap="flat" cmpd="sng">
                      <a:solidFill>
                        <a:srgbClr val="F3F3F3"/>
                      </a:solidFill>
                      <a:prstDash val="solid"/>
                      <a:round/>
                      <a:headEnd type="none" w="sm" len="sm"/>
                      <a:tailEnd type="none" w="sm" len="sm"/>
                    </a:lnR>
                    <a:lnT w="19050" cap="flat" cmpd="sng">
                      <a:solidFill>
                        <a:srgbClr val="F3F3F3"/>
                      </a:solidFill>
                      <a:prstDash val="solid"/>
                      <a:round/>
                      <a:headEnd type="none" w="sm" len="sm"/>
                      <a:tailEnd type="none" w="sm" len="sm"/>
                    </a:lnT>
                    <a:lnB w="19050" cap="flat" cmpd="sng">
                      <a:solidFill>
                        <a:srgbClr val="F3F3F3"/>
                      </a:solidFill>
                      <a:prstDash val="solid"/>
                      <a:round/>
                      <a:headEnd type="none" w="sm" len="sm"/>
                      <a:tailEnd type="none" w="sm" len="sm"/>
                    </a:lnB>
                    <a:solidFill>
                      <a:srgbClr val="F3F3F3">
                        <a:alpha val="26570"/>
                      </a:srgbClr>
                    </a:solidFill>
                  </a:tcPr>
                </a:tc>
                <a:tc>
                  <a:txBody>
                    <a:bodyPr/>
                    <a:lstStyle/>
                    <a:p>
                      <a:pPr marL="0" lvl="0" indent="0" algn="ctr" rtl="0">
                        <a:spcBef>
                          <a:spcPts val="0"/>
                        </a:spcBef>
                        <a:spcAft>
                          <a:spcPts val="0"/>
                        </a:spcAft>
                        <a:buNone/>
                      </a:pPr>
                      <a:r>
                        <a:rPr lang="en" dirty="0">
                          <a:solidFill>
                            <a:srgbClr val="F3F3F3"/>
                          </a:solidFill>
                          <a:latin typeface="Fira Sans Condensed Light"/>
                          <a:ea typeface="Fira Sans Condensed Light"/>
                          <a:cs typeface="Fira Sans Condensed Light"/>
                          <a:sym typeface="Fira Sans Condensed Light"/>
                        </a:rPr>
                        <a:t>Something impacts your short-term ability to deliver your goals</a:t>
                      </a:r>
                      <a:endParaRPr dirty="0">
                        <a:solidFill>
                          <a:srgbClr val="F3F3F3"/>
                        </a:solidFill>
                        <a:latin typeface="Fira Sans Condensed Light"/>
                        <a:ea typeface="Fira Sans Condensed Light"/>
                        <a:cs typeface="Fira Sans Condensed Light"/>
                        <a:sym typeface="Fira Sans Condensed Light"/>
                      </a:endParaRPr>
                    </a:p>
                  </a:txBody>
                  <a:tcPr marL="91425" marR="91425" marT="91425" marB="91425" anchor="ctr">
                    <a:lnL w="19050" cap="flat" cmpd="sng">
                      <a:solidFill>
                        <a:srgbClr val="F3F3F3"/>
                      </a:solidFill>
                      <a:prstDash val="solid"/>
                      <a:round/>
                      <a:headEnd type="none" w="sm" len="sm"/>
                      <a:tailEnd type="none" w="sm" len="sm"/>
                    </a:lnL>
                    <a:lnR w="19050" cap="flat" cmpd="sng">
                      <a:solidFill>
                        <a:srgbClr val="F3F3F3"/>
                      </a:solidFill>
                      <a:prstDash val="solid"/>
                      <a:round/>
                      <a:headEnd type="none" w="sm" len="sm"/>
                      <a:tailEnd type="none" w="sm" len="sm"/>
                    </a:lnR>
                    <a:lnT w="19050" cap="flat" cmpd="sng">
                      <a:solidFill>
                        <a:srgbClr val="F3F3F3"/>
                      </a:solidFill>
                      <a:prstDash val="solid"/>
                      <a:round/>
                      <a:headEnd type="none" w="sm" len="sm"/>
                      <a:tailEnd type="none" w="sm" len="sm"/>
                    </a:lnT>
                    <a:lnB w="19050" cap="flat" cmpd="sng">
                      <a:solidFill>
                        <a:srgbClr val="F3F3F3"/>
                      </a:solidFill>
                      <a:prstDash val="solid"/>
                      <a:round/>
                      <a:headEnd type="none" w="sm" len="sm"/>
                      <a:tailEnd type="none" w="sm" len="sm"/>
                    </a:lnB>
                    <a:solidFill>
                      <a:srgbClr val="F3F3F3">
                        <a:alpha val="26570"/>
                      </a:srgbClr>
                    </a:solidFill>
                  </a:tcPr>
                </a:tc>
                <a:tc>
                  <a:txBody>
                    <a:bodyPr/>
                    <a:lstStyle/>
                    <a:p>
                      <a:pPr marL="0" lvl="0" indent="0" algn="ctr" rtl="0">
                        <a:spcBef>
                          <a:spcPts val="0"/>
                        </a:spcBef>
                        <a:spcAft>
                          <a:spcPts val="0"/>
                        </a:spcAft>
                        <a:buNone/>
                      </a:pPr>
                      <a:r>
                        <a:rPr lang="en">
                          <a:solidFill>
                            <a:srgbClr val="F3F3F3"/>
                          </a:solidFill>
                          <a:latin typeface="Fira Sans Condensed Light"/>
                          <a:ea typeface="Fira Sans Condensed Light"/>
                          <a:cs typeface="Fira Sans Condensed Light"/>
                          <a:sym typeface="Fira Sans Condensed Light"/>
                        </a:rPr>
                        <a:t>Something impacts the infrastructure/operations of the organization</a:t>
                      </a:r>
                      <a:endParaRPr>
                        <a:solidFill>
                          <a:srgbClr val="F3F3F3"/>
                        </a:solidFill>
                        <a:latin typeface="Fira Sans Condensed Light"/>
                        <a:ea typeface="Fira Sans Condensed Light"/>
                        <a:cs typeface="Fira Sans Condensed Light"/>
                        <a:sym typeface="Fira Sans Condensed Light"/>
                      </a:endParaRPr>
                    </a:p>
                  </a:txBody>
                  <a:tcPr marL="91425" marR="91425" marT="91425" marB="91425" anchor="ctr">
                    <a:lnL w="19050" cap="flat" cmpd="sng">
                      <a:solidFill>
                        <a:srgbClr val="F3F3F3"/>
                      </a:solidFill>
                      <a:prstDash val="solid"/>
                      <a:round/>
                      <a:headEnd type="none" w="sm" len="sm"/>
                      <a:tailEnd type="none" w="sm" len="sm"/>
                    </a:lnL>
                    <a:lnR w="19050" cap="flat" cmpd="sng">
                      <a:solidFill>
                        <a:srgbClr val="F3F3F3"/>
                      </a:solidFill>
                      <a:prstDash val="solid"/>
                      <a:round/>
                      <a:headEnd type="none" w="sm" len="sm"/>
                      <a:tailEnd type="none" w="sm" len="sm"/>
                    </a:lnR>
                    <a:lnT w="19050" cap="flat" cmpd="sng">
                      <a:solidFill>
                        <a:srgbClr val="F3F3F3"/>
                      </a:solidFill>
                      <a:prstDash val="solid"/>
                      <a:round/>
                      <a:headEnd type="none" w="sm" len="sm"/>
                      <a:tailEnd type="none" w="sm" len="sm"/>
                    </a:lnT>
                    <a:lnB w="19050" cap="flat" cmpd="sng">
                      <a:solidFill>
                        <a:srgbClr val="F3F3F3"/>
                      </a:solidFill>
                      <a:prstDash val="solid"/>
                      <a:round/>
                      <a:headEnd type="none" w="sm" len="sm"/>
                      <a:tailEnd type="none" w="sm" len="sm"/>
                    </a:lnB>
                    <a:solidFill>
                      <a:srgbClr val="F3F3F3">
                        <a:alpha val="26570"/>
                      </a:srgbClr>
                    </a:solidFill>
                  </a:tcPr>
                </a:tc>
                <a:tc>
                  <a:txBody>
                    <a:bodyPr/>
                    <a:lstStyle/>
                    <a:p>
                      <a:pPr marL="0" lvl="0" indent="0" algn="ctr" rtl="0">
                        <a:spcBef>
                          <a:spcPts val="0"/>
                        </a:spcBef>
                        <a:spcAft>
                          <a:spcPts val="0"/>
                        </a:spcAft>
                        <a:buNone/>
                      </a:pPr>
                      <a:r>
                        <a:rPr lang="en" dirty="0">
                          <a:solidFill>
                            <a:srgbClr val="F3F3F3"/>
                          </a:solidFill>
                          <a:latin typeface="Fira Sans Condensed Light"/>
                          <a:ea typeface="Fira Sans Condensed Light"/>
                          <a:cs typeface="Fira Sans Condensed Light"/>
                          <a:sym typeface="Fira Sans Condensed Light"/>
                        </a:rPr>
                        <a:t>Something impacts your ability to execute your legal/regulatory/compliance obligations</a:t>
                      </a:r>
                      <a:endParaRPr dirty="0">
                        <a:solidFill>
                          <a:srgbClr val="F3F3F3"/>
                        </a:solidFill>
                        <a:latin typeface="Fira Sans Condensed Light"/>
                        <a:ea typeface="Fira Sans Condensed Light"/>
                        <a:cs typeface="Fira Sans Condensed Light"/>
                        <a:sym typeface="Fira Sans Condensed Light"/>
                      </a:endParaRPr>
                    </a:p>
                  </a:txBody>
                  <a:tcPr marL="91425" marR="91425" marT="91425" marB="91425" anchor="ctr">
                    <a:lnL w="19050" cap="flat" cmpd="sng">
                      <a:solidFill>
                        <a:srgbClr val="F3F3F3"/>
                      </a:solidFill>
                      <a:prstDash val="solid"/>
                      <a:round/>
                      <a:headEnd type="none" w="sm" len="sm"/>
                      <a:tailEnd type="none" w="sm" len="sm"/>
                    </a:lnL>
                    <a:lnR w="19050" cap="flat" cmpd="sng">
                      <a:solidFill>
                        <a:srgbClr val="F3F3F3"/>
                      </a:solidFill>
                      <a:prstDash val="solid"/>
                      <a:round/>
                      <a:headEnd type="none" w="sm" len="sm"/>
                      <a:tailEnd type="none" w="sm" len="sm"/>
                    </a:lnR>
                    <a:lnT w="19050" cap="flat" cmpd="sng">
                      <a:solidFill>
                        <a:srgbClr val="F3F3F3"/>
                      </a:solidFill>
                      <a:prstDash val="solid"/>
                      <a:round/>
                      <a:headEnd type="none" w="sm" len="sm"/>
                      <a:tailEnd type="none" w="sm" len="sm"/>
                    </a:lnT>
                    <a:lnB w="19050" cap="flat" cmpd="sng">
                      <a:solidFill>
                        <a:srgbClr val="F3F3F3"/>
                      </a:solidFill>
                      <a:prstDash val="solid"/>
                      <a:round/>
                      <a:headEnd type="none" w="sm" len="sm"/>
                      <a:tailEnd type="none" w="sm" len="sm"/>
                    </a:lnB>
                    <a:solidFill>
                      <a:srgbClr val="F3F3F3">
                        <a:alpha val="26570"/>
                      </a:srgbClr>
                    </a:solidFill>
                  </a:tcPr>
                </a:tc>
                <a:extLst>
                  <a:ext uri="{0D108BD9-81ED-4DB2-BD59-A6C34878D82A}">
                    <a16:rowId xmlns:a16="http://schemas.microsoft.com/office/drawing/2014/main" val="10001"/>
                  </a:ext>
                </a:extLst>
              </a:tr>
            </a:tbl>
          </a:graphicData>
        </a:graphic>
      </p:graphicFrame>
      <p:sp>
        <p:nvSpPr>
          <p:cNvPr id="226" name="Google Shape;226;p33"/>
          <p:cNvSpPr txBox="1">
            <a:spLocks noGrp="1"/>
          </p:cNvSpPr>
          <p:nvPr>
            <p:ph type="subTitle" idx="4294967295"/>
          </p:nvPr>
        </p:nvSpPr>
        <p:spPr>
          <a:xfrm>
            <a:off x="1714375" y="4171850"/>
            <a:ext cx="2208600" cy="70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latin typeface="Fira Sans Condensed"/>
                <a:ea typeface="Fira Sans Condensed"/>
                <a:cs typeface="Fira Sans Condensed"/>
                <a:sym typeface="Fira Sans Condensed"/>
              </a:rPr>
              <a:t>Inherent Risk</a:t>
            </a:r>
            <a:r>
              <a:rPr lang="en" dirty="0"/>
              <a:t> - level of risk prior to mitigation actions.  </a:t>
            </a:r>
            <a:r>
              <a:rPr lang="en" b="1" dirty="0"/>
              <a:t>The </a:t>
            </a:r>
            <a:r>
              <a:rPr lang="en" b="1" dirty="0">
                <a:solidFill>
                  <a:srgbClr val="FF0000"/>
                </a:solidFill>
              </a:rPr>
              <a:t>uncontrolled</a:t>
            </a:r>
            <a:r>
              <a:rPr lang="en" b="1" dirty="0"/>
              <a:t> level of risk</a:t>
            </a:r>
            <a:endParaRPr b="1" dirty="0"/>
          </a:p>
          <a:p>
            <a:pPr marL="0" lvl="0" indent="0" algn="l" rtl="0">
              <a:spcBef>
                <a:spcPts val="1600"/>
              </a:spcBef>
              <a:spcAft>
                <a:spcPts val="1600"/>
              </a:spcAft>
              <a:buNone/>
            </a:pPr>
            <a:endParaRPr dirty="0"/>
          </a:p>
        </p:txBody>
      </p:sp>
      <p:sp>
        <p:nvSpPr>
          <p:cNvPr id="227" name="Google Shape;227;p33"/>
          <p:cNvSpPr txBox="1">
            <a:spLocks noGrp="1"/>
          </p:cNvSpPr>
          <p:nvPr>
            <p:ph type="subTitle" idx="4294967295"/>
          </p:nvPr>
        </p:nvSpPr>
        <p:spPr>
          <a:xfrm>
            <a:off x="5791949" y="4171850"/>
            <a:ext cx="2208600" cy="701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b="1" dirty="0">
                <a:latin typeface="Fira Sans Condensed"/>
                <a:ea typeface="Fira Sans Condensed"/>
                <a:cs typeface="Fira Sans Condensed"/>
                <a:sym typeface="Fira Sans Condensed"/>
              </a:rPr>
              <a:t>Residual Risk </a:t>
            </a:r>
            <a:r>
              <a:rPr lang="en" dirty="0"/>
              <a:t>- (</a:t>
            </a:r>
            <a:r>
              <a:rPr lang="en" b="1" dirty="0">
                <a:solidFill>
                  <a:srgbClr val="FF0000"/>
                </a:solidFill>
              </a:rPr>
              <a:t>current</a:t>
            </a:r>
            <a:r>
              <a:rPr lang="en" dirty="0"/>
              <a:t> risk) level of risk </a:t>
            </a:r>
            <a:r>
              <a:rPr lang="en" b="1" dirty="0"/>
              <a:t>after</a:t>
            </a:r>
            <a:r>
              <a:rPr lang="en" dirty="0"/>
              <a:t> applying controls/mitigations.</a:t>
            </a:r>
            <a:endParaRPr dirty="0"/>
          </a:p>
        </p:txBody>
      </p:sp>
      <p:cxnSp>
        <p:nvCxnSpPr>
          <p:cNvPr id="228" name="Google Shape;228;p33"/>
          <p:cNvCxnSpPr/>
          <p:nvPr/>
        </p:nvCxnSpPr>
        <p:spPr>
          <a:xfrm>
            <a:off x="1659375" y="4159400"/>
            <a:ext cx="0" cy="726300"/>
          </a:xfrm>
          <a:prstGeom prst="straightConnector1">
            <a:avLst/>
          </a:prstGeom>
          <a:noFill/>
          <a:ln w="19050" cap="flat" cmpd="sng">
            <a:solidFill>
              <a:srgbClr val="F3F3F3"/>
            </a:solidFill>
            <a:prstDash val="solid"/>
            <a:round/>
            <a:headEnd type="oval" w="med" len="med"/>
            <a:tailEnd type="oval" w="med" len="med"/>
          </a:ln>
        </p:spPr>
      </p:cxnSp>
      <p:cxnSp>
        <p:nvCxnSpPr>
          <p:cNvPr id="229" name="Google Shape;229;p33"/>
          <p:cNvCxnSpPr/>
          <p:nvPr/>
        </p:nvCxnSpPr>
        <p:spPr>
          <a:xfrm>
            <a:off x="5734925" y="4159400"/>
            <a:ext cx="0" cy="726300"/>
          </a:xfrm>
          <a:prstGeom prst="straightConnector1">
            <a:avLst/>
          </a:prstGeom>
          <a:noFill/>
          <a:ln w="19050" cap="flat" cmpd="sng">
            <a:solidFill>
              <a:srgbClr val="F3F3F3"/>
            </a:solidFill>
            <a:prstDash val="solid"/>
            <a:round/>
            <a:headEnd type="oval" w="med" len="med"/>
            <a:tailEnd type="oval" w="med" len="med"/>
          </a:ln>
        </p:spPr>
      </p:cxnSp>
      <p:graphicFrame>
        <p:nvGraphicFramePr>
          <p:cNvPr id="230" name="Google Shape;230;p33"/>
          <p:cNvGraphicFramePr/>
          <p:nvPr>
            <p:extLst>
              <p:ext uri="{D42A27DB-BD31-4B8C-83A1-F6EECF244321}">
                <p14:modId xmlns:p14="http://schemas.microsoft.com/office/powerpoint/2010/main" val="983848940"/>
              </p:ext>
            </p:extLst>
          </p:nvPr>
        </p:nvGraphicFramePr>
        <p:xfrm>
          <a:off x="958850" y="794225"/>
          <a:ext cx="7223700" cy="1462980"/>
        </p:xfrm>
        <a:graphic>
          <a:graphicData uri="http://schemas.openxmlformats.org/drawingml/2006/table">
            <a:tbl>
              <a:tblPr>
                <a:noFill/>
                <a:tableStyleId>{14948CC3-B320-459D-8C4B-F88DE8932AC3}</a:tableStyleId>
              </a:tblPr>
              <a:tblGrid>
                <a:gridCol w="2407900">
                  <a:extLst>
                    <a:ext uri="{9D8B030D-6E8A-4147-A177-3AD203B41FA5}">
                      <a16:colId xmlns:a16="http://schemas.microsoft.com/office/drawing/2014/main" val="20000"/>
                    </a:ext>
                  </a:extLst>
                </a:gridCol>
                <a:gridCol w="2407900">
                  <a:extLst>
                    <a:ext uri="{9D8B030D-6E8A-4147-A177-3AD203B41FA5}">
                      <a16:colId xmlns:a16="http://schemas.microsoft.com/office/drawing/2014/main" val="20001"/>
                    </a:ext>
                  </a:extLst>
                </a:gridCol>
                <a:gridCol w="2407900">
                  <a:extLst>
                    <a:ext uri="{9D8B030D-6E8A-4147-A177-3AD203B41FA5}">
                      <a16:colId xmlns:a16="http://schemas.microsoft.com/office/drawing/2014/main" val="20002"/>
                    </a:ext>
                  </a:extLst>
                </a:gridCol>
              </a:tblGrid>
              <a:tr h="570875">
                <a:tc>
                  <a:txBody>
                    <a:bodyPr/>
                    <a:lstStyle/>
                    <a:p>
                      <a:pPr marL="0" lvl="0" indent="0" algn="ctr" rtl="0">
                        <a:spcBef>
                          <a:spcPts val="0"/>
                        </a:spcBef>
                        <a:spcAft>
                          <a:spcPts val="0"/>
                        </a:spcAft>
                        <a:buNone/>
                      </a:pPr>
                      <a:r>
                        <a:rPr lang="en" sz="3000" b="1">
                          <a:solidFill>
                            <a:srgbClr val="F3F3F3"/>
                          </a:solidFill>
                          <a:latin typeface="Rajdhani"/>
                          <a:ea typeface="Rajdhani"/>
                          <a:cs typeface="Rajdhani"/>
                          <a:sym typeface="Rajdhani"/>
                        </a:rPr>
                        <a:t>Technical</a:t>
                      </a:r>
                      <a:endParaRPr sz="3000" b="1">
                        <a:solidFill>
                          <a:srgbClr val="F3F3F3"/>
                        </a:solidFill>
                        <a:latin typeface="Rajdhani"/>
                        <a:ea typeface="Rajdhani"/>
                        <a:cs typeface="Rajdhani"/>
                        <a:sym typeface="Rajdhani"/>
                      </a:endParaRPr>
                    </a:p>
                  </a:txBody>
                  <a:tcPr marL="91425" marR="91425" marT="91425" marB="91425" anchor="ctr">
                    <a:lnL w="19050" cap="flat" cmpd="sng">
                      <a:solidFill>
                        <a:srgbClr val="F3F3F3"/>
                      </a:solidFill>
                      <a:prstDash val="solid"/>
                      <a:round/>
                      <a:headEnd type="none" w="sm" len="sm"/>
                      <a:tailEnd type="none" w="sm" len="sm"/>
                    </a:lnL>
                    <a:lnR w="19050" cap="flat" cmpd="sng">
                      <a:solidFill>
                        <a:srgbClr val="F3F3F3"/>
                      </a:solidFill>
                      <a:prstDash val="solid"/>
                      <a:round/>
                      <a:headEnd type="none" w="sm" len="sm"/>
                      <a:tailEnd type="none" w="sm" len="sm"/>
                    </a:lnR>
                    <a:lnT w="19050" cap="flat" cmpd="sng">
                      <a:solidFill>
                        <a:srgbClr val="F3F3F3"/>
                      </a:solidFill>
                      <a:prstDash val="solid"/>
                      <a:round/>
                      <a:headEnd type="none" w="sm" len="sm"/>
                      <a:tailEnd type="none" w="sm" len="sm"/>
                    </a:lnT>
                    <a:lnB w="19050" cap="flat" cmpd="sng">
                      <a:solidFill>
                        <a:srgbClr val="F3F3F3"/>
                      </a:solidFill>
                      <a:prstDash val="solid"/>
                      <a:round/>
                      <a:headEnd type="none" w="sm" len="sm"/>
                      <a:tailEnd type="none" w="sm" len="sm"/>
                    </a:lnB>
                    <a:solidFill>
                      <a:srgbClr val="F3F3F3">
                        <a:alpha val="26570"/>
                      </a:srgbClr>
                    </a:solidFill>
                  </a:tcPr>
                </a:tc>
                <a:tc>
                  <a:txBody>
                    <a:bodyPr/>
                    <a:lstStyle/>
                    <a:p>
                      <a:pPr marL="0" lvl="0" indent="0" algn="ctr" rtl="0">
                        <a:spcBef>
                          <a:spcPts val="0"/>
                        </a:spcBef>
                        <a:spcAft>
                          <a:spcPts val="0"/>
                        </a:spcAft>
                        <a:buNone/>
                      </a:pPr>
                      <a:r>
                        <a:rPr lang="en" sz="3000" b="1">
                          <a:solidFill>
                            <a:srgbClr val="F3F3F3"/>
                          </a:solidFill>
                          <a:latin typeface="Rajdhani"/>
                          <a:ea typeface="Rajdhani"/>
                          <a:cs typeface="Rajdhani"/>
                          <a:sym typeface="Rajdhani"/>
                        </a:rPr>
                        <a:t>Business</a:t>
                      </a:r>
                      <a:endParaRPr sz="3000" b="1">
                        <a:solidFill>
                          <a:srgbClr val="F3F3F3"/>
                        </a:solidFill>
                        <a:latin typeface="Rajdhani"/>
                        <a:ea typeface="Rajdhani"/>
                        <a:cs typeface="Rajdhani"/>
                        <a:sym typeface="Rajdhani"/>
                      </a:endParaRPr>
                    </a:p>
                  </a:txBody>
                  <a:tcPr marL="91425" marR="91425" marT="91425" marB="91425" anchor="ctr">
                    <a:lnL w="19050" cap="flat" cmpd="sng">
                      <a:solidFill>
                        <a:srgbClr val="F3F3F3"/>
                      </a:solidFill>
                      <a:prstDash val="solid"/>
                      <a:round/>
                      <a:headEnd type="none" w="sm" len="sm"/>
                      <a:tailEnd type="none" w="sm" len="sm"/>
                    </a:lnL>
                    <a:lnR w="19050" cap="flat" cmpd="sng">
                      <a:solidFill>
                        <a:srgbClr val="F3F3F3"/>
                      </a:solidFill>
                      <a:prstDash val="solid"/>
                      <a:round/>
                      <a:headEnd type="none" w="sm" len="sm"/>
                      <a:tailEnd type="none" w="sm" len="sm"/>
                    </a:lnR>
                    <a:lnT w="19050" cap="flat" cmpd="sng">
                      <a:solidFill>
                        <a:srgbClr val="F3F3F3"/>
                      </a:solidFill>
                      <a:prstDash val="solid"/>
                      <a:round/>
                      <a:headEnd type="none" w="sm" len="sm"/>
                      <a:tailEnd type="none" w="sm" len="sm"/>
                    </a:lnT>
                    <a:lnB w="19050" cap="flat" cmpd="sng">
                      <a:solidFill>
                        <a:srgbClr val="F3F3F3"/>
                      </a:solidFill>
                      <a:prstDash val="solid"/>
                      <a:round/>
                      <a:headEnd type="none" w="sm" len="sm"/>
                      <a:tailEnd type="none" w="sm" len="sm"/>
                    </a:lnB>
                    <a:solidFill>
                      <a:srgbClr val="F3F3F3">
                        <a:alpha val="26570"/>
                      </a:srgbClr>
                    </a:solidFill>
                  </a:tcPr>
                </a:tc>
                <a:tc>
                  <a:txBody>
                    <a:bodyPr/>
                    <a:lstStyle/>
                    <a:p>
                      <a:pPr marL="0" lvl="0" indent="0" algn="ctr" rtl="0">
                        <a:spcBef>
                          <a:spcPts val="0"/>
                        </a:spcBef>
                        <a:spcAft>
                          <a:spcPts val="0"/>
                        </a:spcAft>
                        <a:buNone/>
                      </a:pPr>
                      <a:r>
                        <a:rPr lang="en" sz="3000" b="1">
                          <a:solidFill>
                            <a:srgbClr val="F3F3F3"/>
                          </a:solidFill>
                          <a:latin typeface="Rajdhani"/>
                          <a:ea typeface="Rajdhani"/>
                          <a:cs typeface="Rajdhani"/>
                          <a:sym typeface="Rajdhani"/>
                        </a:rPr>
                        <a:t>Project</a:t>
                      </a:r>
                      <a:endParaRPr sz="3000" b="1">
                        <a:solidFill>
                          <a:srgbClr val="F3F3F3"/>
                        </a:solidFill>
                        <a:latin typeface="Rajdhani"/>
                        <a:ea typeface="Rajdhani"/>
                        <a:cs typeface="Rajdhani"/>
                        <a:sym typeface="Rajdhani"/>
                      </a:endParaRPr>
                    </a:p>
                  </a:txBody>
                  <a:tcPr marL="91425" marR="91425" marT="91425" marB="91425" anchor="ctr">
                    <a:lnL w="19050" cap="flat" cmpd="sng">
                      <a:solidFill>
                        <a:srgbClr val="F3F3F3"/>
                      </a:solidFill>
                      <a:prstDash val="solid"/>
                      <a:round/>
                      <a:headEnd type="none" w="sm" len="sm"/>
                      <a:tailEnd type="none" w="sm" len="sm"/>
                    </a:lnL>
                    <a:lnR w="19050" cap="flat" cmpd="sng">
                      <a:solidFill>
                        <a:srgbClr val="F3F3F3"/>
                      </a:solidFill>
                      <a:prstDash val="solid"/>
                      <a:round/>
                      <a:headEnd type="none" w="sm" len="sm"/>
                      <a:tailEnd type="none" w="sm" len="sm"/>
                    </a:lnR>
                    <a:lnT w="19050" cap="flat" cmpd="sng">
                      <a:solidFill>
                        <a:srgbClr val="F3F3F3"/>
                      </a:solidFill>
                      <a:prstDash val="solid"/>
                      <a:round/>
                      <a:headEnd type="none" w="sm" len="sm"/>
                      <a:tailEnd type="none" w="sm" len="sm"/>
                    </a:lnT>
                    <a:lnB w="19050" cap="flat" cmpd="sng">
                      <a:solidFill>
                        <a:srgbClr val="F3F3F3"/>
                      </a:solidFill>
                      <a:prstDash val="solid"/>
                      <a:round/>
                      <a:headEnd type="none" w="sm" len="sm"/>
                      <a:tailEnd type="none" w="sm" len="sm"/>
                    </a:lnB>
                    <a:solidFill>
                      <a:srgbClr val="F3F3F3">
                        <a:alpha val="26570"/>
                      </a:srgbClr>
                    </a:solidFill>
                  </a:tcPr>
                </a:tc>
                <a:extLst>
                  <a:ext uri="{0D108BD9-81ED-4DB2-BD59-A6C34878D82A}">
                    <a16:rowId xmlns:a16="http://schemas.microsoft.com/office/drawing/2014/main" val="10000"/>
                  </a:ext>
                </a:extLst>
              </a:tr>
              <a:tr h="755375">
                <a:tc>
                  <a:txBody>
                    <a:bodyPr/>
                    <a:lstStyle/>
                    <a:p>
                      <a:pPr marL="0" lvl="0" indent="0" algn="ctr" rtl="0">
                        <a:spcBef>
                          <a:spcPts val="0"/>
                        </a:spcBef>
                        <a:spcAft>
                          <a:spcPts val="0"/>
                        </a:spcAft>
                        <a:buNone/>
                      </a:pPr>
                      <a:r>
                        <a:rPr lang="en">
                          <a:solidFill>
                            <a:srgbClr val="F3F3F3"/>
                          </a:solidFill>
                          <a:latin typeface="Fira Sans Condensed Light"/>
                          <a:ea typeface="Fira Sans Condensed Light"/>
                          <a:cs typeface="Fira Sans Condensed Light"/>
                          <a:sym typeface="Fira Sans Condensed Light"/>
                        </a:rPr>
                        <a:t>Something impacts technology (typically software vulnerabilities) </a:t>
                      </a:r>
                      <a:endParaRPr>
                        <a:solidFill>
                          <a:srgbClr val="F3F3F3"/>
                        </a:solidFill>
                        <a:latin typeface="Fira Sans Condensed Light"/>
                        <a:ea typeface="Fira Sans Condensed Light"/>
                        <a:cs typeface="Fira Sans Condensed Light"/>
                        <a:sym typeface="Fira Sans Condensed Light"/>
                      </a:endParaRPr>
                    </a:p>
                  </a:txBody>
                  <a:tcPr marL="91425" marR="91425" marT="91425" marB="91425" anchor="ctr">
                    <a:lnL w="19050" cap="flat" cmpd="sng">
                      <a:solidFill>
                        <a:srgbClr val="F3F3F3"/>
                      </a:solidFill>
                      <a:prstDash val="solid"/>
                      <a:round/>
                      <a:headEnd type="none" w="sm" len="sm"/>
                      <a:tailEnd type="none" w="sm" len="sm"/>
                    </a:lnL>
                    <a:lnR w="19050" cap="flat" cmpd="sng">
                      <a:solidFill>
                        <a:srgbClr val="F3F3F3"/>
                      </a:solidFill>
                      <a:prstDash val="solid"/>
                      <a:round/>
                      <a:headEnd type="none" w="sm" len="sm"/>
                      <a:tailEnd type="none" w="sm" len="sm"/>
                    </a:lnR>
                    <a:lnT w="19050" cap="flat" cmpd="sng">
                      <a:solidFill>
                        <a:srgbClr val="F3F3F3"/>
                      </a:solidFill>
                      <a:prstDash val="solid"/>
                      <a:round/>
                      <a:headEnd type="none" w="sm" len="sm"/>
                      <a:tailEnd type="none" w="sm" len="sm"/>
                    </a:lnT>
                    <a:lnB w="19050" cap="flat" cmpd="sng">
                      <a:solidFill>
                        <a:srgbClr val="F3F3F3"/>
                      </a:solidFill>
                      <a:prstDash val="solid"/>
                      <a:round/>
                      <a:headEnd type="none" w="sm" len="sm"/>
                      <a:tailEnd type="none" w="sm" len="sm"/>
                    </a:lnB>
                    <a:solidFill>
                      <a:srgbClr val="F3F3F3">
                        <a:alpha val="26570"/>
                      </a:srgbClr>
                    </a:solidFill>
                  </a:tcPr>
                </a:tc>
                <a:tc>
                  <a:txBody>
                    <a:bodyPr/>
                    <a:lstStyle/>
                    <a:p>
                      <a:pPr marL="0" lvl="0" indent="0" algn="ctr" rtl="0">
                        <a:spcBef>
                          <a:spcPts val="0"/>
                        </a:spcBef>
                        <a:spcAft>
                          <a:spcPts val="0"/>
                        </a:spcAft>
                        <a:buNone/>
                      </a:pPr>
                      <a:r>
                        <a:rPr lang="en" dirty="0">
                          <a:solidFill>
                            <a:srgbClr val="F3F3F3"/>
                          </a:solidFill>
                          <a:latin typeface="Fira Sans Condensed Light"/>
                          <a:ea typeface="Fira Sans Condensed Light"/>
                          <a:cs typeface="Fira Sans Condensed Light"/>
                          <a:sym typeface="Fira Sans Condensed Light"/>
                        </a:rPr>
                        <a:t>Something impacts your ability to execute on your strategy</a:t>
                      </a:r>
                      <a:endParaRPr dirty="0">
                        <a:solidFill>
                          <a:srgbClr val="F3F3F3"/>
                        </a:solidFill>
                        <a:latin typeface="Fira Sans Condensed Light"/>
                        <a:ea typeface="Fira Sans Condensed Light"/>
                        <a:cs typeface="Fira Sans Condensed Light"/>
                        <a:sym typeface="Fira Sans Condensed Light"/>
                      </a:endParaRPr>
                    </a:p>
                  </a:txBody>
                  <a:tcPr marL="91425" marR="91425" marT="91425" marB="91425" anchor="ctr">
                    <a:lnL w="19050" cap="flat" cmpd="sng">
                      <a:solidFill>
                        <a:srgbClr val="F3F3F3"/>
                      </a:solidFill>
                      <a:prstDash val="solid"/>
                      <a:round/>
                      <a:headEnd type="none" w="sm" len="sm"/>
                      <a:tailEnd type="none" w="sm" len="sm"/>
                    </a:lnL>
                    <a:lnR w="19050" cap="flat" cmpd="sng">
                      <a:solidFill>
                        <a:srgbClr val="F3F3F3"/>
                      </a:solidFill>
                      <a:prstDash val="solid"/>
                      <a:round/>
                      <a:headEnd type="none" w="sm" len="sm"/>
                      <a:tailEnd type="none" w="sm" len="sm"/>
                    </a:lnR>
                    <a:lnT w="19050" cap="flat" cmpd="sng">
                      <a:solidFill>
                        <a:srgbClr val="F3F3F3"/>
                      </a:solidFill>
                      <a:prstDash val="solid"/>
                      <a:round/>
                      <a:headEnd type="none" w="sm" len="sm"/>
                      <a:tailEnd type="none" w="sm" len="sm"/>
                    </a:lnT>
                    <a:lnB w="19050" cap="flat" cmpd="sng">
                      <a:solidFill>
                        <a:srgbClr val="F3F3F3"/>
                      </a:solidFill>
                      <a:prstDash val="solid"/>
                      <a:round/>
                      <a:headEnd type="none" w="sm" len="sm"/>
                      <a:tailEnd type="none" w="sm" len="sm"/>
                    </a:lnB>
                    <a:solidFill>
                      <a:srgbClr val="F3F3F3">
                        <a:alpha val="26570"/>
                      </a:srgbClr>
                    </a:solidFill>
                  </a:tcPr>
                </a:tc>
                <a:tc>
                  <a:txBody>
                    <a:bodyPr/>
                    <a:lstStyle/>
                    <a:p>
                      <a:pPr marL="0" lvl="0" indent="0" algn="ctr" rtl="0">
                        <a:spcBef>
                          <a:spcPts val="0"/>
                        </a:spcBef>
                        <a:spcAft>
                          <a:spcPts val="0"/>
                        </a:spcAft>
                        <a:buNone/>
                      </a:pPr>
                      <a:r>
                        <a:rPr lang="en" dirty="0">
                          <a:solidFill>
                            <a:srgbClr val="F3F3F3"/>
                          </a:solidFill>
                          <a:latin typeface="Fira Sans Condensed Light"/>
                          <a:ea typeface="Fira Sans Condensed Light"/>
                          <a:cs typeface="Fira Sans Condensed Light"/>
                          <a:sym typeface="Fira Sans Condensed Light"/>
                        </a:rPr>
                        <a:t>Something impacts the delivery or execution of a project</a:t>
                      </a:r>
                      <a:endParaRPr dirty="0">
                        <a:solidFill>
                          <a:srgbClr val="F3F3F3"/>
                        </a:solidFill>
                        <a:latin typeface="Fira Sans Condensed Light"/>
                        <a:ea typeface="Fira Sans Condensed Light"/>
                        <a:cs typeface="Fira Sans Condensed Light"/>
                        <a:sym typeface="Fira Sans Condensed Light"/>
                      </a:endParaRPr>
                    </a:p>
                  </a:txBody>
                  <a:tcPr marL="91425" marR="91425" marT="91425" marB="91425" anchor="ctr">
                    <a:lnL w="19050" cap="flat" cmpd="sng">
                      <a:solidFill>
                        <a:srgbClr val="F3F3F3"/>
                      </a:solidFill>
                      <a:prstDash val="solid"/>
                      <a:round/>
                      <a:headEnd type="none" w="sm" len="sm"/>
                      <a:tailEnd type="none" w="sm" len="sm"/>
                    </a:lnL>
                    <a:lnR w="19050" cap="flat" cmpd="sng">
                      <a:solidFill>
                        <a:srgbClr val="F3F3F3"/>
                      </a:solidFill>
                      <a:prstDash val="solid"/>
                      <a:round/>
                      <a:headEnd type="none" w="sm" len="sm"/>
                      <a:tailEnd type="none" w="sm" len="sm"/>
                    </a:lnR>
                    <a:lnT w="19050" cap="flat" cmpd="sng">
                      <a:solidFill>
                        <a:srgbClr val="F3F3F3"/>
                      </a:solidFill>
                      <a:prstDash val="solid"/>
                      <a:round/>
                      <a:headEnd type="none" w="sm" len="sm"/>
                      <a:tailEnd type="none" w="sm" len="sm"/>
                    </a:lnT>
                    <a:lnB w="19050" cap="flat" cmpd="sng">
                      <a:solidFill>
                        <a:srgbClr val="F3F3F3"/>
                      </a:solidFill>
                      <a:prstDash val="solid"/>
                      <a:round/>
                      <a:headEnd type="none" w="sm" len="sm"/>
                      <a:tailEnd type="none" w="sm" len="sm"/>
                    </a:lnB>
                    <a:solidFill>
                      <a:srgbClr val="F3F3F3">
                        <a:alpha val="26570"/>
                      </a:srgbClr>
                    </a:solidFill>
                  </a:tcPr>
                </a:tc>
                <a:extLst>
                  <a:ext uri="{0D108BD9-81ED-4DB2-BD59-A6C34878D82A}">
                    <a16:rowId xmlns:a16="http://schemas.microsoft.com/office/drawing/2014/main" val="10001"/>
                  </a:ext>
                </a:extLst>
              </a:tr>
            </a:tbl>
          </a:graphicData>
        </a:graphic>
      </p:graphicFrame>
      <p:grpSp>
        <p:nvGrpSpPr>
          <p:cNvPr id="231" name="Google Shape;231;p33"/>
          <p:cNvGrpSpPr/>
          <p:nvPr/>
        </p:nvGrpSpPr>
        <p:grpSpPr>
          <a:xfrm>
            <a:off x="1014536" y="4171878"/>
            <a:ext cx="531003" cy="649313"/>
            <a:chOff x="910723" y="1508212"/>
            <a:chExt cx="251660" cy="350166"/>
          </a:xfrm>
        </p:grpSpPr>
        <p:sp>
          <p:nvSpPr>
            <p:cNvPr id="232" name="Google Shape;232;p33"/>
            <p:cNvSpPr/>
            <p:nvPr/>
          </p:nvSpPr>
          <p:spPr>
            <a:xfrm>
              <a:off x="910723" y="1508212"/>
              <a:ext cx="251660" cy="350166"/>
            </a:xfrm>
            <a:custGeom>
              <a:avLst/>
              <a:gdLst/>
              <a:ahLst/>
              <a:cxnLst/>
              <a:rect l="l" t="t" r="r" b="b"/>
              <a:pathLst>
                <a:path w="7907" h="11002" extrusionOk="0">
                  <a:moveTo>
                    <a:pt x="3942" y="334"/>
                  </a:moveTo>
                  <a:cubicBezTo>
                    <a:pt x="4132" y="334"/>
                    <a:pt x="4299" y="441"/>
                    <a:pt x="4394" y="608"/>
                  </a:cubicBezTo>
                  <a:cubicBezTo>
                    <a:pt x="4418" y="644"/>
                    <a:pt x="4466" y="679"/>
                    <a:pt x="4525" y="679"/>
                  </a:cubicBezTo>
                  <a:lnTo>
                    <a:pt x="5132" y="679"/>
                  </a:lnTo>
                  <a:cubicBezTo>
                    <a:pt x="5240" y="679"/>
                    <a:pt x="5311" y="763"/>
                    <a:pt x="5311" y="858"/>
                  </a:cubicBezTo>
                  <a:lnTo>
                    <a:pt x="5311" y="1382"/>
                  </a:lnTo>
                  <a:lnTo>
                    <a:pt x="2573" y="1382"/>
                  </a:lnTo>
                  <a:lnTo>
                    <a:pt x="2573" y="858"/>
                  </a:lnTo>
                  <a:cubicBezTo>
                    <a:pt x="2573" y="751"/>
                    <a:pt x="2668" y="679"/>
                    <a:pt x="2751" y="679"/>
                  </a:cubicBezTo>
                  <a:lnTo>
                    <a:pt x="3358" y="679"/>
                  </a:lnTo>
                  <a:cubicBezTo>
                    <a:pt x="3418" y="679"/>
                    <a:pt x="3466" y="644"/>
                    <a:pt x="3501" y="608"/>
                  </a:cubicBezTo>
                  <a:cubicBezTo>
                    <a:pt x="3585" y="441"/>
                    <a:pt x="3763" y="334"/>
                    <a:pt x="3942" y="334"/>
                  </a:cubicBezTo>
                  <a:close/>
                  <a:moveTo>
                    <a:pt x="7240" y="1013"/>
                  </a:moveTo>
                  <a:cubicBezTo>
                    <a:pt x="7442" y="1013"/>
                    <a:pt x="7609" y="1179"/>
                    <a:pt x="7609" y="1370"/>
                  </a:cubicBezTo>
                  <a:lnTo>
                    <a:pt x="7609" y="10323"/>
                  </a:lnTo>
                  <a:lnTo>
                    <a:pt x="7585" y="10323"/>
                  </a:lnTo>
                  <a:cubicBezTo>
                    <a:pt x="7585" y="10514"/>
                    <a:pt x="7430" y="10681"/>
                    <a:pt x="7228" y="10681"/>
                  </a:cubicBezTo>
                  <a:lnTo>
                    <a:pt x="691" y="10681"/>
                  </a:lnTo>
                  <a:cubicBezTo>
                    <a:pt x="501" y="10681"/>
                    <a:pt x="334" y="10514"/>
                    <a:pt x="334" y="10323"/>
                  </a:cubicBezTo>
                  <a:lnTo>
                    <a:pt x="334" y="1370"/>
                  </a:lnTo>
                  <a:cubicBezTo>
                    <a:pt x="334" y="1179"/>
                    <a:pt x="501" y="1013"/>
                    <a:pt x="691" y="1013"/>
                  </a:cubicBezTo>
                  <a:lnTo>
                    <a:pt x="2263" y="1013"/>
                  </a:lnTo>
                  <a:lnTo>
                    <a:pt x="2263" y="1537"/>
                  </a:lnTo>
                  <a:cubicBezTo>
                    <a:pt x="2263" y="1632"/>
                    <a:pt x="2335" y="1703"/>
                    <a:pt x="2418" y="1703"/>
                  </a:cubicBezTo>
                  <a:lnTo>
                    <a:pt x="5525" y="1703"/>
                  </a:lnTo>
                  <a:cubicBezTo>
                    <a:pt x="5609" y="1703"/>
                    <a:pt x="5680" y="1632"/>
                    <a:pt x="5680" y="1537"/>
                  </a:cubicBezTo>
                  <a:lnTo>
                    <a:pt x="5680" y="1013"/>
                  </a:lnTo>
                  <a:close/>
                  <a:moveTo>
                    <a:pt x="3954" y="1"/>
                  </a:moveTo>
                  <a:cubicBezTo>
                    <a:pt x="3692" y="1"/>
                    <a:pt x="3442" y="144"/>
                    <a:pt x="3275" y="346"/>
                  </a:cubicBezTo>
                  <a:lnTo>
                    <a:pt x="2751" y="346"/>
                  </a:lnTo>
                  <a:cubicBezTo>
                    <a:pt x="2525" y="346"/>
                    <a:pt x="2335" y="501"/>
                    <a:pt x="2275" y="691"/>
                  </a:cubicBezTo>
                  <a:lnTo>
                    <a:pt x="680" y="691"/>
                  </a:lnTo>
                  <a:cubicBezTo>
                    <a:pt x="310" y="691"/>
                    <a:pt x="1" y="989"/>
                    <a:pt x="1" y="1382"/>
                  </a:cubicBezTo>
                  <a:lnTo>
                    <a:pt x="1" y="10323"/>
                  </a:lnTo>
                  <a:cubicBezTo>
                    <a:pt x="1" y="10692"/>
                    <a:pt x="299" y="11002"/>
                    <a:pt x="680" y="11002"/>
                  </a:cubicBezTo>
                  <a:lnTo>
                    <a:pt x="7216" y="11002"/>
                  </a:lnTo>
                  <a:cubicBezTo>
                    <a:pt x="7585" y="11002"/>
                    <a:pt x="7907" y="10704"/>
                    <a:pt x="7907" y="10323"/>
                  </a:cubicBezTo>
                  <a:lnTo>
                    <a:pt x="7907" y="1382"/>
                  </a:lnTo>
                  <a:cubicBezTo>
                    <a:pt x="7907" y="989"/>
                    <a:pt x="7609" y="691"/>
                    <a:pt x="7228" y="691"/>
                  </a:cubicBezTo>
                  <a:lnTo>
                    <a:pt x="5644" y="691"/>
                  </a:lnTo>
                  <a:cubicBezTo>
                    <a:pt x="5561" y="501"/>
                    <a:pt x="5383" y="346"/>
                    <a:pt x="5168" y="346"/>
                  </a:cubicBezTo>
                  <a:lnTo>
                    <a:pt x="4644" y="346"/>
                  </a:lnTo>
                  <a:cubicBezTo>
                    <a:pt x="4478" y="144"/>
                    <a:pt x="4228" y="1"/>
                    <a:pt x="395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33"/>
            <p:cNvSpPr/>
            <p:nvPr/>
          </p:nvSpPr>
          <p:spPr>
            <a:xfrm>
              <a:off x="1031604" y="1530205"/>
              <a:ext cx="10280" cy="10248"/>
            </a:xfrm>
            <a:custGeom>
              <a:avLst/>
              <a:gdLst/>
              <a:ahLst/>
              <a:cxnLst/>
              <a:rect l="l" t="t" r="r" b="b"/>
              <a:pathLst>
                <a:path w="323" h="322" extrusionOk="0">
                  <a:moveTo>
                    <a:pt x="156" y="0"/>
                  </a:moveTo>
                  <a:cubicBezTo>
                    <a:pt x="72" y="0"/>
                    <a:pt x="1" y="72"/>
                    <a:pt x="1" y="167"/>
                  </a:cubicBezTo>
                  <a:cubicBezTo>
                    <a:pt x="1" y="250"/>
                    <a:pt x="72" y="322"/>
                    <a:pt x="156" y="322"/>
                  </a:cubicBezTo>
                  <a:cubicBezTo>
                    <a:pt x="251" y="322"/>
                    <a:pt x="322" y="250"/>
                    <a:pt x="322" y="167"/>
                  </a:cubicBezTo>
                  <a:cubicBezTo>
                    <a:pt x="322" y="72"/>
                    <a:pt x="251" y="0"/>
                    <a:pt x="15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33"/>
            <p:cNvSpPr/>
            <p:nvPr/>
          </p:nvSpPr>
          <p:spPr>
            <a:xfrm>
              <a:off x="932334" y="1551784"/>
              <a:ext cx="208088" cy="273653"/>
            </a:xfrm>
            <a:custGeom>
              <a:avLst/>
              <a:gdLst/>
              <a:ahLst/>
              <a:cxnLst/>
              <a:rect l="l" t="t" r="r" b="b"/>
              <a:pathLst>
                <a:path w="6538" h="8598" extrusionOk="0">
                  <a:moveTo>
                    <a:pt x="167" y="1"/>
                  </a:moveTo>
                  <a:cubicBezTo>
                    <a:pt x="72" y="1"/>
                    <a:pt x="1" y="84"/>
                    <a:pt x="1" y="168"/>
                  </a:cubicBezTo>
                  <a:lnTo>
                    <a:pt x="1" y="8430"/>
                  </a:lnTo>
                  <a:cubicBezTo>
                    <a:pt x="1" y="8526"/>
                    <a:pt x="72" y="8597"/>
                    <a:pt x="167" y="8597"/>
                  </a:cubicBezTo>
                  <a:lnTo>
                    <a:pt x="6358" y="8597"/>
                  </a:lnTo>
                  <a:cubicBezTo>
                    <a:pt x="6442" y="8597"/>
                    <a:pt x="6525" y="8526"/>
                    <a:pt x="6525" y="8430"/>
                  </a:cubicBezTo>
                  <a:lnTo>
                    <a:pt x="6525" y="168"/>
                  </a:lnTo>
                  <a:cubicBezTo>
                    <a:pt x="6537" y="84"/>
                    <a:pt x="6466" y="13"/>
                    <a:pt x="6370" y="13"/>
                  </a:cubicBezTo>
                  <a:lnTo>
                    <a:pt x="5513" y="13"/>
                  </a:lnTo>
                  <a:cubicBezTo>
                    <a:pt x="5418" y="13"/>
                    <a:pt x="5346" y="84"/>
                    <a:pt x="5346" y="168"/>
                  </a:cubicBezTo>
                  <a:cubicBezTo>
                    <a:pt x="5346" y="263"/>
                    <a:pt x="5418" y="334"/>
                    <a:pt x="5513" y="334"/>
                  </a:cubicBezTo>
                  <a:lnTo>
                    <a:pt x="6204" y="334"/>
                  </a:lnTo>
                  <a:lnTo>
                    <a:pt x="6204" y="8264"/>
                  </a:lnTo>
                  <a:lnTo>
                    <a:pt x="334" y="8264"/>
                  </a:lnTo>
                  <a:lnTo>
                    <a:pt x="334" y="334"/>
                  </a:lnTo>
                  <a:lnTo>
                    <a:pt x="1024" y="334"/>
                  </a:lnTo>
                  <a:cubicBezTo>
                    <a:pt x="1120" y="334"/>
                    <a:pt x="1191" y="263"/>
                    <a:pt x="1191" y="168"/>
                  </a:cubicBezTo>
                  <a:cubicBezTo>
                    <a:pt x="1191" y="84"/>
                    <a:pt x="1120" y="1"/>
                    <a:pt x="102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33"/>
            <p:cNvSpPr/>
            <p:nvPr/>
          </p:nvSpPr>
          <p:spPr>
            <a:xfrm>
              <a:off x="965689" y="1661302"/>
              <a:ext cx="32241" cy="32241"/>
            </a:xfrm>
            <a:custGeom>
              <a:avLst/>
              <a:gdLst/>
              <a:ahLst/>
              <a:cxnLst/>
              <a:rect l="l" t="t" r="r" b="b"/>
              <a:pathLst>
                <a:path w="1013" h="1013" extrusionOk="0">
                  <a:moveTo>
                    <a:pt x="500" y="346"/>
                  </a:moveTo>
                  <a:cubicBezTo>
                    <a:pt x="608" y="346"/>
                    <a:pt x="679" y="441"/>
                    <a:pt x="679" y="525"/>
                  </a:cubicBezTo>
                  <a:cubicBezTo>
                    <a:pt x="703" y="620"/>
                    <a:pt x="608" y="703"/>
                    <a:pt x="500" y="703"/>
                  </a:cubicBezTo>
                  <a:cubicBezTo>
                    <a:pt x="405" y="703"/>
                    <a:pt x="322" y="620"/>
                    <a:pt x="322" y="525"/>
                  </a:cubicBezTo>
                  <a:cubicBezTo>
                    <a:pt x="322" y="417"/>
                    <a:pt x="417" y="346"/>
                    <a:pt x="500" y="346"/>
                  </a:cubicBezTo>
                  <a:close/>
                  <a:moveTo>
                    <a:pt x="500" y="1"/>
                  </a:moveTo>
                  <a:cubicBezTo>
                    <a:pt x="227" y="1"/>
                    <a:pt x="0" y="227"/>
                    <a:pt x="0" y="513"/>
                  </a:cubicBezTo>
                  <a:cubicBezTo>
                    <a:pt x="0" y="787"/>
                    <a:pt x="227" y="1013"/>
                    <a:pt x="500" y="1013"/>
                  </a:cubicBezTo>
                  <a:cubicBezTo>
                    <a:pt x="786" y="1013"/>
                    <a:pt x="1012" y="787"/>
                    <a:pt x="1012" y="513"/>
                  </a:cubicBezTo>
                  <a:cubicBezTo>
                    <a:pt x="1012" y="227"/>
                    <a:pt x="786" y="1"/>
                    <a:pt x="50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33"/>
            <p:cNvSpPr/>
            <p:nvPr/>
          </p:nvSpPr>
          <p:spPr>
            <a:xfrm>
              <a:off x="965689" y="1710571"/>
              <a:ext cx="32241" cy="32241"/>
            </a:xfrm>
            <a:custGeom>
              <a:avLst/>
              <a:gdLst/>
              <a:ahLst/>
              <a:cxnLst/>
              <a:rect l="l" t="t" r="r" b="b"/>
              <a:pathLst>
                <a:path w="1013" h="1013" extrusionOk="0">
                  <a:moveTo>
                    <a:pt x="500" y="346"/>
                  </a:moveTo>
                  <a:cubicBezTo>
                    <a:pt x="608" y="346"/>
                    <a:pt x="679" y="441"/>
                    <a:pt x="679" y="524"/>
                  </a:cubicBezTo>
                  <a:cubicBezTo>
                    <a:pt x="679" y="608"/>
                    <a:pt x="608" y="703"/>
                    <a:pt x="500" y="703"/>
                  </a:cubicBezTo>
                  <a:cubicBezTo>
                    <a:pt x="405" y="703"/>
                    <a:pt x="322" y="608"/>
                    <a:pt x="322" y="524"/>
                  </a:cubicBezTo>
                  <a:cubicBezTo>
                    <a:pt x="322" y="441"/>
                    <a:pt x="417" y="346"/>
                    <a:pt x="500" y="346"/>
                  </a:cubicBezTo>
                  <a:close/>
                  <a:moveTo>
                    <a:pt x="500" y="1"/>
                  </a:moveTo>
                  <a:cubicBezTo>
                    <a:pt x="227" y="1"/>
                    <a:pt x="0" y="227"/>
                    <a:pt x="0" y="513"/>
                  </a:cubicBezTo>
                  <a:cubicBezTo>
                    <a:pt x="0" y="786"/>
                    <a:pt x="227" y="1013"/>
                    <a:pt x="500" y="1013"/>
                  </a:cubicBezTo>
                  <a:cubicBezTo>
                    <a:pt x="786" y="1013"/>
                    <a:pt x="1012" y="786"/>
                    <a:pt x="1012" y="513"/>
                  </a:cubicBezTo>
                  <a:cubicBezTo>
                    <a:pt x="1012" y="227"/>
                    <a:pt x="786" y="1"/>
                    <a:pt x="50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33"/>
            <p:cNvSpPr/>
            <p:nvPr/>
          </p:nvSpPr>
          <p:spPr>
            <a:xfrm>
              <a:off x="965689" y="1760604"/>
              <a:ext cx="32241" cy="31859"/>
            </a:xfrm>
            <a:custGeom>
              <a:avLst/>
              <a:gdLst/>
              <a:ahLst/>
              <a:cxnLst/>
              <a:rect l="l" t="t" r="r" b="b"/>
              <a:pathLst>
                <a:path w="1013" h="1001" extrusionOk="0">
                  <a:moveTo>
                    <a:pt x="500" y="322"/>
                  </a:moveTo>
                  <a:cubicBezTo>
                    <a:pt x="608" y="322"/>
                    <a:pt x="679" y="417"/>
                    <a:pt x="679" y="500"/>
                  </a:cubicBezTo>
                  <a:cubicBezTo>
                    <a:pt x="703" y="596"/>
                    <a:pt x="608" y="679"/>
                    <a:pt x="500" y="679"/>
                  </a:cubicBezTo>
                  <a:cubicBezTo>
                    <a:pt x="405" y="679"/>
                    <a:pt x="322" y="584"/>
                    <a:pt x="322" y="500"/>
                  </a:cubicBezTo>
                  <a:cubicBezTo>
                    <a:pt x="322" y="393"/>
                    <a:pt x="417" y="322"/>
                    <a:pt x="500" y="322"/>
                  </a:cubicBezTo>
                  <a:close/>
                  <a:moveTo>
                    <a:pt x="500" y="0"/>
                  </a:moveTo>
                  <a:cubicBezTo>
                    <a:pt x="227" y="0"/>
                    <a:pt x="0" y="215"/>
                    <a:pt x="0" y="500"/>
                  </a:cubicBezTo>
                  <a:cubicBezTo>
                    <a:pt x="0" y="786"/>
                    <a:pt x="227" y="1000"/>
                    <a:pt x="500" y="1000"/>
                  </a:cubicBezTo>
                  <a:cubicBezTo>
                    <a:pt x="786" y="1000"/>
                    <a:pt x="1012" y="786"/>
                    <a:pt x="1012" y="500"/>
                  </a:cubicBezTo>
                  <a:cubicBezTo>
                    <a:pt x="1012" y="215"/>
                    <a:pt x="786" y="0"/>
                    <a:pt x="5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33"/>
            <p:cNvSpPr/>
            <p:nvPr/>
          </p:nvSpPr>
          <p:spPr>
            <a:xfrm>
              <a:off x="1009643" y="1661302"/>
              <a:ext cx="59899" cy="10662"/>
            </a:xfrm>
            <a:custGeom>
              <a:avLst/>
              <a:gdLst/>
              <a:ahLst/>
              <a:cxnLst/>
              <a:rect l="l" t="t" r="r" b="b"/>
              <a:pathLst>
                <a:path w="1882" h="335" extrusionOk="0">
                  <a:moveTo>
                    <a:pt x="167" y="1"/>
                  </a:moveTo>
                  <a:cubicBezTo>
                    <a:pt x="72" y="1"/>
                    <a:pt x="0" y="72"/>
                    <a:pt x="0" y="167"/>
                  </a:cubicBezTo>
                  <a:cubicBezTo>
                    <a:pt x="0" y="263"/>
                    <a:pt x="72" y="334"/>
                    <a:pt x="167" y="334"/>
                  </a:cubicBezTo>
                  <a:lnTo>
                    <a:pt x="1715" y="334"/>
                  </a:lnTo>
                  <a:cubicBezTo>
                    <a:pt x="1798" y="334"/>
                    <a:pt x="1882" y="263"/>
                    <a:pt x="1882" y="167"/>
                  </a:cubicBezTo>
                  <a:cubicBezTo>
                    <a:pt x="1882" y="72"/>
                    <a:pt x="1798" y="1"/>
                    <a:pt x="17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33"/>
            <p:cNvSpPr/>
            <p:nvPr/>
          </p:nvSpPr>
          <p:spPr>
            <a:xfrm>
              <a:off x="1009643" y="1683677"/>
              <a:ext cx="98188" cy="10630"/>
            </a:xfrm>
            <a:custGeom>
              <a:avLst/>
              <a:gdLst/>
              <a:ahLst/>
              <a:cxnLst/>
              <a:rect l="l" t="t" r="r" b="b"/>
              <a:pathLst>
                <a:path w="3085" h="334" extrusionOk="0">
                  <a:moveTo>
                    <a:pt x="167" y="0"/>
                  </a:moveTo>
                  <a:cubicBezTo>
                    <a:pt x="72" y="0"/>
                    <a:pt x="0" y="72"/>
                    <a:pt x="0" y="167"/>
                  </a:cubicBezTo>
                  <a:cubicBezTo>
                    <a:pt x="0" y="250"/>
                    <a:pt x="72" y="334"/>
                    <a:pt x="167" y="334"/>
                  </a:cubicBezTo>
                  <a:lnTo>
                    <a:pt x="2917" y="334"/>
                  </a:lnTo>
                  <a:cubicBezTo>
                    <a:pt x="3013" y="334"/>
                    <a:pt x="3084" y="250"/>
                    <a:pt x="3084" y="167"/>
                  </a:cubicBezTo>
                  <a:cubicBezTo>
                    <a:pt x="3084" y="72"/>
                    <a:pt x="3013" y="0"/>
                    <a:pt x="29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33"/>
            <p:cNvSpPr/>
            <p:nvPr/>
          </p:nvSpPr>
          <p:spPr>
            <a:xfrm>
              <a:off x="1009643" y="1710571"/>
              <a:ext cx="59899" cy="10630"/>
            </a:xfrm>
            <a:custGeom>
              <a:avLst/>
              <a:gdLst/>
              <a:ahLst/>
              <a:cxnLst/>
              <a:rect l="l" t="t" r="r" b="b"/>
              <a:pathLst>
                <a:path w="1882" h="334" extrusionOk="0">
                  <a:moveTo>
                    <a:pt x="167" y="1"/>
                  </a:moveTo>
                  <a:cubicBezTo>
                    <a:pt x="72" y="1"/>
                    <a:pt x="0" y="84"/>
                    <a:pt x="0" y="167"/>
                  </a:cubicBezTo>
                  <a:cubicBezTo>
                    <a:pt x="0" y="263"/>
                    <a:pt x="72" y="334"/>
                    <a:pt x="167" y="334"/>
                  </a:cubicBezTo>
                  <a:lnTo>
                    <a:pt x="1715" y="334"/>
                  </a:lnTo>
                  <a:cubicBezTo>
                    <a:pt x="1798" y="334"/>
                    <a:pt x="1882" y="263"/>
                    <a:pt x="1882" y="167"/>
                  </a:cubicBezTo>
                  <a:cubicBezTo>
                    <a:pt x="1882" y="84"/>
                    <a:pt x="1798" y="1"/>
                    <a:pt x="17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33"/>
            <p:cNvSpPr/>
            <p:nvPr/>
          </p:nvSpPr>
          <p:spPr>
            <a:xfrm>
              <a:off x="1009643" y="1732946"/>
              <a:ext cx="98188" cy="10630"/>
            </a:xfrm>
            <a:custGeom>
              <a:avLst/>
              <a:gdLst/>
              <a:ahLst/>
              <a:cxnLst/>
              <a:rect l="l" t="t" r="r" b="b"/>
              <a:pathLst>
                <a:path w="3085" h="334" extrusionOk="0">
                  <a:moveTo>
                    <a:pt x="167" y="0"/>
                  </a:moveTo>
                  <a:cubicBezTo>
                    <a:pt x="72" y="0"/>
                    <a:pt x="0" y="71"/>
                    <a:pt x="0" y="167"/>
                  </a:cubicBezTo>
                  <a:cubicBezTo>
                    <a:pt x="0" y="250"/>
                    <a:pt x="72" y="333"/>
                    <a:pt x="167" y="333"/>
                  </a:cubicBezTo>
                  <a:lnTo>
                    <a:pt x="2917" y="333"/>
                  </a:lnTo>
                  <a:cubicBezTo>
                    <a:pt x="3013" y="333"/>
                    <a:pt x="3084" y="250"/>
                    <a:pt x="3084" y="167"/>
                  </a:cubicBezTo>
                  <a:cubicBezTo>
                    <a:pt x="3084" y="71"/>
                    <a:pt x="3013" y="0"/>
                    <a:pt x="29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33"/>
            <p:cNvSpPr/>
            <p:nvPr/>
          </p:nvSpPr>
          <p:spPr>
            <a:xfrm>
              <a:off x="1009643" y="1760604"/>
              <a:ext cx="59899" cy="10248"/>
            </a:xfrm>
            <a:custGeom>
              <a:avLst/>
              <a:gdLst/>
              <a:ahLst/>
              <a:cxnLst/>
              <a:rect l="l" t="t" r="r" b="b"/>
              <a:pathLst>
                <a:path w="1882" h="322" extrusionOk="0">
                  <a:moveTo>
                    <a:pt x="167" y="0"/>
                  </a:moveTo>
                  <a:cubicBezTo>
                    <a:pt x="72" y="0"/>
                    <a:pt x="0" y="72"/>
                    <a:pt x="0" y="155"/>
                  </a:cubicBezTo>
                  <a:cubicBezTo>
                    <a:pt x="0" y="250"/>
                    <a:pt x="72" y="322"/>
                    <a:pt x="167" y="322"/>
                  </a:cubicBezTo>
                  <a:lnTo>
                    <a:pt x="1715" y="322"/>
                  </a:lnTo>
                  <a:cubicBezTo>
                    <a:pt x="1798" y="322"/>
                    <a:pt x="1882" y="250"/>
                    <a:pt x="1882" y="155"/>
                  </a:cubicBezTo>
                  <a:cubicBezTo>
                    <a:pt x="1882" y="72"/>
                    <a:pt x="1798" y="0"/>
                    <a:pt x="17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33"/>
            <p:cNvSpPr/>
            <p:nvPr/>
          </p:nvSpPr>
          <p:spPr>
            <a:xfrm>
              <a:off x="1009643" y="1782183"/>
              <a:ext cx="98188" cy="10662"/>
            </a:xfrm>
            <a:custGeom>
              <a:avLst/>
              <a:gdLst/>
              <a:ahLst/>
              <a:cxnLst/>
              <a:rect l="l" t="t" r="r" b="b"/>
              <a:pathLst>
                <a:path w="3085" h="335" extrusionOk="0">
                  <a:moveTo>
                    <a:pt x="167" y="1"/>
                  </a:moveTo>
                  <a:cubicBezTo>
                    <a:pt x="72" y="1"/>
                    <a:pt x="0" y="72"/>
                    <a:pt x="0" y="168"/>
                  </a:cubicBezTo>
                  <a:cubicBezTo>
                    <a:pt x="0" y="251"/>
                    <a:pt x="72" y="334"/>
                    <a:pt x="167" y="334"/>
                  </a:cubicBezTo>
                  <a:lnTo>
                    <a:pt x="2917" y="334"/>
                  </a:lnTo>
                  <a:cubicBezTo>
                    <a:pt x="3013" y="334"/>
                    <a:pt x="3084" y="251"/>
                    <a:pt x="3084" y="168"/>
                  </a:cubicBezTo>
                  <a:cubicBezTo>
                    <a:pt x="3084" y="72"/>
                    <a:pt x="3013" y="1"/>
                    <a:pt x="291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33"/>
            <p:cNvSpPr/>
            <p:nvPr/>
          </p:nvSpPr>
          <p:spPr>
            <a:xfrm>
              <a:off x="1009643" y="1579473"/>
              <a:ext cx="98188" cy="10630"/>
            </a:xfrm>
            <a:custGeom>
              <a:avLst/>
              <a:gdLst/>
              <a:ahLst/>
              <a:cxnLst/>
              <a:rect l="l" t="t" r="r" b="b"/>
              <a:pathLst>
                <a:path w="3085" h="334" extrusionOk="0">
                  <a:moveTo>
                    <a:pt x="167" y="0"/>
                  </a:moveTo>
                  <a:cubicBezTo>
                    <a:pt x="72" y="0"/>
                    <a:pt x="0" y="71"/>
                    <a:pt x="0" y="167"/>
                  </a:cubicBezTo>
                  <a:cubicBezTo>
                    <a:pt x="0" y="250"/>
                    <a:pt x="72" y="333"/>
                    <a:pt x="167" y="333"/>
                  </a:cubicBezTo>
                  <a:lnTo>
                    <a:pt x="2917" y="333"/>
                  </a:lnTo>
                  <a:cubicBezTo>
                    <a:pt x="3013" y="333"/>
                    <a:pt x="3084" y="250"/>
                    <a:pt x="3084" y="167"/>
                  </a:cubicBezTo>
                  <a:cubicBezTo>
                    <a:pt x="3084" y="71"/>
                    <a:pt x="3013" y="0"/>
                    <a:pt x="29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33"/>
            <p:cNvSpPr/>
            <p:nvPr/>
          </p:nvSpPr>
          <p:spPr>
            <a:xfrm>
              <a:off x="965689" y="1628711"/>
              <a:ext cx="142142" cy="10662"/>
            </a:xfrm>
            <a:custGeom>
              <a:avLst/>
              <a:gdLst/>
              <a:ahLst/>
              <a:cxnLst/>
              <a:rect l="l" t="t" r="r" b="b"/>
              <a:pathLst>
                <a:path w="4466" h="335" extrusionOk="0">
                  <a:moveTo>
                    <a:pt x="155" y="1"/>
                  </a:moveTo>
                  <a:cubicBezTo>
                    <a:pt x="72" y="1"/>
                    <a:pt x="0" y="72"/>
                    <a:pt x="0" y="168"/>
                  </a:cubicBezTo>
                  <a:cubicBezTo>
                    <a:pt x="0" y="251"/>
                    <a:pt x="72" y="334"/>
                    <a:pt x="155" y="334"/>
                  </a:cubicBezTo>
                  <a:lnTo>
                    <a:pt x="4298" y="334"/>
                  </a:lnTo>
                  <a:cubicBezTo>
                    <a:pt x="4394" y="334"/>
                    <a:pt x="4465" y="251"/>
                    <a:pt x="4465" y="168"/>
                  </a:cubicBezTo>
                  <a:cubicBezTo>
                    <a:pt x="4465" y="72"/>
                    <a:pt x="4394" y="1"/>
                    <a:pt x="429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33"/>
            <p:cNvSpPr/>
            <p:nvPr/>
          </p:nvSpPr>
          <p:spPr>
            <a:xfrm>
              <a:off x="1009643" y="1601434"/>
              <a:ext cx="26926" cy="10280"/>
            </a:xfrm>
            <a:custGeom>
              <a:avLst/>
              <a:gdLst/>
              <a:ahLst/>
              <a:cxnLst/>
              <a:rect l="l" t="t" r="r" b="b"/>
              <a:pathLst>
                <a:path w="846" h="323" extrusionOk="0">
                  <a:moveTo>
                    <a:pt x="167" y="1"/>
                  </a:moveTo>
                  <a:cubicBezTo>
                    <a:pt x="72" y="1"/>
                    <a:pt x="0" y="72"/>
                    <a:pt x="0" y="155"/>
                  </a:cubicBezTo>
                  <a:cubicBezTo>
                    <a:pt x="0" y="251"/>
                    <a:pt x="72" y="322"/>
                    <a:pt x="167" y="322"/>
                  </a:cubicBezTo>
                  <a:lnTo>
                    <a:pt x="691" y="322"/>
                  </a:lnTo>
                  <a:cubicBezTo>
                    <a:pt x="774" y="322"/>
                    <a:pt x="846" y="251"/>
                    <a:pt x="846" y="155"/>
                  </a:cubicBezTo>
                  <a:cubicBezTo>
                    <a:pt x="846" y="72"/>
                    <a:pt x="762" y="1"/>
                    <a:pt x="69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33"/>
            <p:cNvSpPr/>
            <p:nvPr/>
          </p:nvSpPr>
          <p:spPr>
            <a:xfrm>
              <a:off x="1047550" y="1601434"/>
              <a:ext cx="26926" cy="10280"/>
            </a:xfrm>
            <a:custGeom>
              <a:avLst/>
              <a:gdLst/>
              <a:ahLst/>
              <a:cxnLst/>
              <a:rect l="l" t="t" r="r" b="b"/>
              <a:pathLst>
                <a:path w="846" h="323" extrusionOk="0">
                  <a:moveTo>
                    <a:pt x="167" y="1"/>
                  </a:moveTo>
                  <a:cubicBezTo>
                    <a:pt x="71" y="1"/>
                    <a:pt x="0" y="72"/>
                    <a:pt x="0" y="155"/>
                  </a:cubicBezTo>
                  <a:cubicBezTo>
                    <a:pt x="0" y="251"/>
                    <a:pt x="71" y="322"/>
                    <a:pt x="167" y="322"/>
                  </a:cubicBezTo>
                  <a:lnTo>
                    <a:pt x="691" y="322"/>
                  </a:lnTo>
                  <a:cubicBezTo>
                    <a:pt x="774" y="322"/>
                    <a:pt x="845" y="251"/>
                    <a:pt x="845" y="155"/>
                  </a:cubicBezTo>
                  <a:cubicBezTo>
                    <a:pt x="845" y="72"/>
                    <a:pt x="774" y="1"/>
                    <a:pt x="69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33"/>
            <p:cNvSpPr/>
            <p:nvPr/>
          </p:nvSpPr>
          <p:spPr>
            <a:xfrm>
              <a:off x="966071" y="1579473"/>
              <a:ext cx="32241" cy="32241"/>
            </a:xfrm>
            <a:custGeom>
              <a:avLst/>
              <a:gdLst/>
              <a:ahLst/>
              <a:cxnLst/>
              <a:rect l="l" t="t" r="r" b="b"/>
              <a:pathLst>
                <a:path w="1013" h="1013" extrusionOk="0">
                  <a:moveTo>
                    <a:pt x="691" y="310"/>
                  </a:moveTo>
                  <a:lnTo>
                    <a:pt x="691" y="691"/>
                  </a:lnTo>
                  <a:lnTo>
                    <a:pt x="310" y="691"/>
                  </a:lnTo>
                  <a:lnTo>
                    <a:pt x="310" y="310"/>
                  </a:lnTo>
                  <a:close/>
                  <a:moveTo>
                    <a:pt x="167" y="0"/>
                  </a:moveTo>
                  <a:cubicBezTo>
                    <a:pt x="72" y="0"/>
                    <a:pt x="0" y="71"/>
                    <a:pt x="0" y="167"/>
                  </a:cubicBezTo>
                  <a:lnTo>
                    <a:pt x="0" y="845"/>
                  </a:lnTo>
                  <a:cubicBezTo>
                    <a:pt x="0" y="941"/>
                    <a:pt x="72" y="1012"/>
                    <a:pt x="167" y="1012"/>
                  </a:cubicBezTo>
                  <a:lnTo>
                    <a:pt x="846" y="1012"/>
                  </a:lnTo>
                  <a:cubicBezTo>
                    <a:pt x="941" y="1012"/>
                    <a:pt x="1012" y="941"/>
                    <a:pt x="1012" y="845"/>
                  </a:cubicBezTo>
                  <a:lnTo>
                    <a:pt x="1012" y="167"/>
                  </a:lnTo>
                  <a:cubicBezTo>
                    <a:pt x="1000" y="71"/>
                    <a:pt x="941" y="0"/>
                    <a:pt x="84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9" name="Google Shape;249;p33"/>
          <p:cNvSpPr/>
          <p:nvPr/>
        </p:nvSpPr>
        <p:spPr>
          <a:xfrm>
            <a:off x="5001055" y="4171880"/>
            <a:ext cx="615459" cy="649318"/>
          </a:xfrm>
          <a:custGeom>
            <a:avLst/>
            <a:gdLst/>
            <a:ahLst/>
            <a:cxnLst/>
            <a:rect l="l" t="t" r="r" b="b"/>
            <a:pathLst>
              <a:path w="13038" h="11907" extrusionOk="0">
                <a:moveTo>
                  <a:pt x="6632" y="369"/>
                </a:moveTo>
                <a:cubicBezTo>
                  <a:pt x="6680" y="369"/>
                  <a:pt x="6704" y="405"/>
                  <a:pt x="6704" y="441"/>
                </a:cubicBezTo>
                <a:lnTo>
                  <a:pt x="6704" y="881"/>
                </a:lnTo>
                <a:cubicBezTo>
                  <a:pt x="6644" y="864"/>
                  <a:pt x="6582" y="855"/>
                  <a:pt x="6519" y="855"/>
                </a:cubicBezTo>
                <a:cubicBezTo>
                  <a:pt x="6457" y="855"/>
                  <a:pt x="6394" y="864"/>
                  <a:pt x="6335" y="881"/>
                </a:cubicBezTo>
                <a:lnTo>
                  <a:pt x="6335" y="441"/>
                </a:lnTo>
                <a:lnTo>
                  <a:pt x="6323" y="441"/>
                </a:lnTo>
                <a:cubicBezTo>
                  <a:pt x="6323" y="405"/>
                  <a:pt x="6347" y="369"/>
                  <a:pt x="6394" y="369"/>
                </a:cubicBezTo>
                <a:close/>
                <a:moveTo>
                  <a:pt x="6501" y="1251"/>
                </a:moveTo>
                <a:cubicBezTo>
                  <a:pt x="7061" y="1251"/>
                  <a:pt x="7275" y="2013"/>
                  <a:pt x="6763" y="2286"/>
                </a:cubicBezTo>
                <a:cubicBezTo>
                  <a:pt x="6692" y="2322"/>
                  <a:pt x="6585" y="2346"/>
                  <a:pt x="6501" y="2346"/>
                </a:cubicBezTo>
                <a:cubicBezTo>
                  <a:pt x="6204" y="2346"/>
                  <a:pt x="5954" y="2096"/>
                  <a:pt x="5954" y="1798"/>
                </a:cubicBezTo>
                <a:cubicBezTo>
                  <a:pt x="5954" y="1489"/>
                  <a:pt x="6204" y="1251"/>
                  <a:pt x="6501" y="1251"/>
                </a:cubicBezTo>
                <a:close/>
                <a:moveTo>
                  <a:pt x="2382" y="2429"/>
                </a:moveTo>
                <a:cubicBezTo>
                  <a:pt x="2560" y="2429"/>
                  <a:pt x="2703" y="2572"/>
                  <a:pt x="2703" y="2751"/>
                </a:cubicBezTo>
                <a:cubicBezTo>
                  <a:pt x="2703" y="2929"/>
                  <a:pt x="2560" y="3084"/>
                  <a:pt x="2382" y="3084"/>
                </a:cubicBezTo>
                <a:cubicBezTo>
                  <a:pt x="2215" y="3084"/>
                  <a:pt x="2048" y="2941"/>
                  <a:pt x="2048" y="2751"/>
                </a:cubicBezTo>
                <a:cubicBezTo>
                  <a:pt x="2048" y="2560"/>
                  <a:pt x="2203" y="2429"/>
                  <a:pt x="2382" y="2429"/>
                </a:cubicBezTo>
                <a:close/>
                <a:moveTo>
                  <a:pt x="10657" y="2429"/>
                </a:moveTo>
                <a:cubicBezTo>
                  <a:pt x="10835" y="2429"/>
                  <a:pt x="10978" y="2572"/>
                  <a:pt x="10978" y="2751"/>
                </a:cubicBezTo>
                <a:cubicBezTo>
                  <a:pt x="10978" y="2929"/>
                  <a:pt x="10835" y="3084"/>
                  <a:pt x="10657" y="3084"/>
                </a:cubicBezTo>
                <a:cubicBezTo>
                  <a:pt x="10478" y="3084"/>
                  <a:pt x="10323" y="2941"/>
                  <a:pt x="10323" y="2751"/>
                </a:cubicBezTo>
                <a:cubicBezTo>
                  <a:pt x="10323" y="2560"/>
                  <a:pt x="10478" y="2429"/>
                  <a:pt x="10657" y="2429"/>
                </a:cubicBezTo>
                <a:close/>
                <a:moveTo>
                  <a:pt x="2477" y="3441"/>
                </a:moveTo>
                <a:lnTo>
                  <a:pt x="3715" y="6025"/>
                </a:lnTo>
                <a:lnTo>
                  <a:pt x="1024" y="6025"/>
                </a:lnTo>
                <a:lnTo>
                  <a:pt x="2239" y="3441"/>
                </a:lnTo>
                <a:cubicBezTo>
                  <a:pt x="2275" y="3447"/>
                  <a:pt x="2316" y="3450"/>
                  <a:pt x="2358" y="3450"/>
                </a:cubicBezTo>
                <a:cubicBezTo>
                  <a:pt x="2400" y="3450"/>
                  <a:pt x="2441" y="3447"/>
                  <a:pt x="2477" y="3441"/>
                </a:cubicBezTo>
                <a:close/>
                <a:moveTo>
                  <a:pt x="10776" y="3441"/>
                </a:moveTo>
                <a:lnTo>
                  <a:pt x="11990" y="6025"/>
                </a:lnTo>
                <a:lnTo>
                  <a:pt x="9299" y="6025"/>
                </a:lnTo>
                <a:lnTo>
                  <a:pt x="10538" y="3441"/>
                </a:lnTo>
                <a:cubicBezTo>
                  <a:pt x="10573" y="3447"/>
                  <a:pt x="10612" y="3450"/>
                  <a:pt x="10652" y="3450"/>
                </a:cubicBezTo>
                <a:cubicBezTo>
                  <a:pt x="10692" y="3450"/>
                  <a:pt x="10734" y="3447"/>
                  <a:pt x="10776" y="3441"/>
                </a:cubicBezTo>
                <a:close/>
                <a:moveTo>
                  <a:pt x="4251" y="6418"/>
                </a:moveTo>
                <a:cubicBezTo>
                  <a:pt x="4322" y="6418"/>
                  <a:pt x="4382" y="6477"/>
                  <a:pt x="4382" y="6549"/>
                </a:cubicBezTo>
                <a:lnTo>
                  <a:pt x="4382" y="6668"/>
                </a:lnTo>
                <a:cubicBezTo>
                  <a:pt x="4382" y="6739"/>
                  <a:pt x="4322" y="6799"/>
                  <a:pt x="4251" y="6799"/>
                </a:cubicBezTo>
                <a:lnTo>
                  <a:pt x="501" y="6799"/>
                </a:lnTo>
                <a:cubicBezTo>
                  <a:pt x="429" y="6799"/>
                  <a:pt x="370" y="6739"/>
                  <a:pt x="370" y="6668"/>
                </a:cubicBezTo>
                <a:lnTo>
                  <a:pt x="370" y="6549"/>
                </a:lnTo>
                <a:cubicBezTo>
                  <a:pt x="370" y="6477"/>
                  <a:pt x="429" y="6418"/>
                  <a:pt x="501" y="6418"/>
                </a:cubicBezTo>
                <a:close/>
                <a:moveTo>
                  <a:pt x="12526" y="6418"/>
                </a:moveTo>
                <a:cubicBezTo>
                  <a:pt x="12597" y="6418"/>
                  <a:pt x="12657" y="6477"/>
                  <a:pt x="12657" y="6549"/>
                </a:cubicBezTo>
                <a:lnTo>
                  <a:pt x="12657" y="6668"/>
                </a:lnTo>
                <a:cubicBezTo>
                  <a:pt x="12657" y="6739"/>
                  <a:pt x="12597" y="6799"/>
                  <a:pt x="12526" y="6799"/>
                </a:cubicBezTo>
                <a:lnTo>
                  <a:pt x="8775" y="6799"/>
                </a:lnTo>
                <a:cubicBezTo>
                  <a:pt x="8704" y="6799"/>
                  <a:pt x="8644" y="6739"/>
                  <a:pt x="8644" y="6668"/>
                </a:cubicBezTo>
                <a:lnTo>
                  <a:pt x="8644" y="6549"/>
                </a:lnTo>
                <a:cubicBezTo>
                  <a:pt x="8644" y="6477"/>
                  <a:pt x="8704" y="6418"/>
                  <a:pt x="8775" y="6418"/>
                </a:cubicBezTo>
                <a:close/>
                <a:moveTo>
                  <a:pt x="3715" y="7168"/>
                </a:moveTo>
                <a:cubicBezTo>
                  <a:pt x="3525" y="7787"/>
                  <a:pt x="2953" y="8228"/>
                  <a:pt x="2298" y="8228"/>
                </a:cubicBezTo>
                <a:cubicBezTo>
                  <a:pt x="1644" y="8228"/>
                  <a:pt x="1084" y="7799"/>
                  <a:pt x="905" y="7168"/>
                </a:cubicBezTo>
                <a:close/>
                <a:moveTo>
                  <a:pt x="12145" y="7168"/>
                </a:moveTo>
                <a:cubicBezTo>
                  <a:pt x="11942" y="7787"/>
                  <a:pt x="11383" y="8228"/>
                  <a:pt x="10728" y="8228"/>
                </a:cubicBezTo>
                <a:cubicBezTo>
                  <a:pt x="10073" y="8228"/>
                  <a:pt x="9502" y="7799"/>
                  <a:pt x="9323" y="7168"/>
                </a:cubicBezTo>
                <a:close/>
                <a:moveTo>
                  <a:pt x="7942" y="10371"/>
                </a:moveTo>
                <a:cubicBezTo>
                  <a:pt x="8013" y="10371"/>
                  <a:pt x="8073" y="10430"/>
                  <a:pt x="8073" y="10502"/>
                </a:cubicBezTo>
                <a:lnTo>
                  <a:pt x="8073" y="10764"/>
                </a:lnTo>
                <a:lnTo>
                  <a:pt x="4918" y="10764"/>
                </a:lnTo>
                <a:lnTo>
                  <a:pt x="4918" y="10502"/>
                </a:lnTo>
                <a:cubicBezTo>
                  <a:pt x="4918" y="10430"/>
                  <a:pt x="4977" y="10371"/>
                  <a:pt x="5049" y="10371"/>
                </a:cubicBezTo>
                <a:close/>
                <a:moveTo>
                  <a:pt x="6382" y="0"/>
                </a:moveTo>
                <a:cubicBezTo>
                  <a:pt x="6132" y="0"/>
                  <a:pt x="5930" y="203"/>
                  <a:pt x="5930" y="441"/>
                </a:cubicBezTo>
                <a:lnTo>
                  <a:pt x="5930" y="1060"/>
                </a:lnTo>
                <a:cubicBezTo>
                  <a:pt x="5692" y="1251"/>
                  <a:pt x="5549" y="1536"/>
                  <a:pt x="5561" y="1858"/>
                </a:cubicBezTo>
                <a:lnTo>
                  <a:pt x="3703" y="2370"/>
                </a:lnTo>
                <a:cubicBezTo>
                  <a:pt x="3477" y="2429"/>
                  <a:pt x="3251" y="2465"/>
                  <a:pt x="3037" y="2501"/>
                </a:cubicBezTo>
                <a:cubicBezTo>
                  <a:pt x="2929" y="2227"/>
                  <a:pt x="2679" y="2036"/>
                  <a:pt x="2382" y="2036"/>
                </a:cubicBezTo>
                <a:cubicBezTo>
                  <a:pt x="1989" y="2036"/>
                  <a:pt x="1679" y="2346"/>
                  <a:pt x="1679" y="2739"/>
                </a:cubicBezTo>
                <a:cubicBezTo>
                  <a:pt x="1679" y="2941"/>
                  <a:pt x="1763" y="3132"/>
                  <a:pt x="1917" y="3275"/>
                </a:cubicBezTo>
                <a:lnTo>
                  <a:pt x="608" y="6025"/>
                </a:lnTo>
                <a:lnTo>
                  <a:pt x="501" y="6025"/>
                </a:lnTo>
                <a:cubicBezTo>
                  <a:pt x="215" y="6025"/>
                  <a:pt x="1" y="6251"/>
                  <a:pt x="1" y="6525"/>
                </a:cubicBezTo>
                <a:lnTo>
                  <a:pt x="1" y="6644"/>
                </a:lnTo>
                <a:cubicBezTo>
                  <a:pt x="1" y="6930"/>
                  <a:pt x="215" y="7156"/>
                  <a:pt x="501" y="7156"/>
                </a:cubicBezTo>
                <a:cubicBezTo>
                  <a:pt x="691" y="7989"/>
                  <a:pt x="1441" y="8585"/>
                  <a:pt x="2298" y="8585"/>
                </a:cubicBezTo>
                <a:cubicBezTo>
                  <a:pt x="3168" y="8585"/>
                  <a:pt x="3906" y="7978"/>
                  <a:pt x="4108" y="7156"/>
                </a:cubicBezTo>
                <a:lnTo>
                  <a:pt x="4251" y="7156"/>
                </a:lnTo>
                <a:cubicBezTo>
                  <a:pt x="4537" y="7156"/>
                  <a:pt x="4763" y="6930"/>
                  <a:pt x="4763" y="6644"/>
                </a:cubicBezTo>
                <a:lnTo>
                  <a:pt x="4763" y="6525"/>
                </a:lnTo>
                <a:cubicBezTo>
                  <a:pt x="4763" y="6251"/>
                  <a:pt x="4537" y="6025"/>
                  <a:pt x="4251" y="6025"/>
                </a:cubicBezTo>
                <a:lnTo>
                  <a:pt x="4144" y="6025"/>
                </a:lnTo>
                <a:lnTo>
                  <a:pt x="2834" y="3275"/>
                </a:lnTo>
                <a:cubicBezTo>
                  <a:pt x="2953" y="3167"/>
                  <a:pt x="3037" y="3036"/>
                  <a:pt x="3060" y="2870"/>
                </a:cubicBezTo>
                <a:cubicBezTo>
                  <a:pt x="3310" y="2846"/>
                  <a:pt x="3549" y="2798"/>
                  <a:pt x="3787" y="2727"/>
                </a:cubicBezTo>
                <a:lnTo>
                  <a:pt x="5656" y="2215"/>
                </a:lnTo>
                <a:cubicBezTo>
                  <a:pt x="5716" y="2346"/>
                  <a:pt x="5811" y="2453"/>
                  <a:pt x="5918" y="2548"/>
                </a:cubicBezTo>
                <a:lnTo>
                  <a:pt x="5918" y="10002"/>
                </a:lnTo>
                <a:lnTo>
                  <a:pt x="5037" y="10002"/>
                </a:lnTo>
                <a:cubicBezTo>
                  <a:pt x="4763" y="10002"/>
                  <a:pt x="4537" y="10228"/>
                  <a:pt x="4537" y="10502"/>
                </a:cubicBezTo>
                <a:lnTo>
                  <a:pt x="4537" y="10776"/>
                </a:lnTo>
                <a:cubicBezTo>
                  <a:pt x="4299" y="10823"/>
                  <a:pt x="4120" y="11026"/>
                  <a:pt x="4120" y="11276"/>
                </a:cubicBezTo>
                <a:lnTo>
                  <a:pt x="4120" y="11395"/>
                </a:lnTo>
                <a:cubicBezTo>
                  <a:pt x="4120" y="11680"/>
                  <a:pt x="4346" y="11907"/>
                  <a:pt x="4620" y="11907"/>
                </a:cubicBezTo>
                <a:lnTo>
                  <a:pt x="6049" y="11907"/>
                </a:lnTo>
                <a:cubicBezTo>
                  <a:pt x="6156" y="11907"/>
                  <a:pt x="6251" y="11811"/>
                  <a:pt x="6251" y="11704"/>
                </a:cubicBezTo>
                <a:cubicBezTo>
                  <a:pt x="6251" y="11609"/>
                  <a:pt x="6156" y="11514"/>
                  <a:pt x="6049" y="11514"/>
                </a:cubicBezTo>
                <a:lnTo>
                  <a:pt x="4620" y="11514"/>
                </a:lnTo>
                <a:cubicBezTo>
                  <a:pt x="4549" y="11514"/>
                  <a:pt x="4489" y="11454"/>
                  <a:pt x="4489" y="11383"/>
                </a:cubicBezTo>
                <a:lnTo>
                  <a:pt x="4489" y="11264"/>
                </a:lnTo>
                <a:cubicBezTo>
                  <a:pt x="4489" y="11192"/>
                  <a:pt x="4549" y="11133"/>
                  <a:pt x="4620" y="11133"/>
                </a:cubicBezTo>
                <a:lnTo>
                  <a:pt x="8371" y="11133"/>
                </a:lnTo>
                <a:cubicBezTo>
                  <a:pt x="8454" y="11133"/>
                  <a:pt x="8513" y="11192"/>
                  <a:pt x="8513" y="11264"/>
                </a:cubicBezTo>
                <a:lnTo>
                  <a:pt x="8513" y="11383"/>
                </a:lnTo>
                <a:cubicBezTo>
                  <a:pt x="8513" y="11454"/>
                  <a:pt x="8454" y="11514"/>
                  <a:pt x="8371" y="11514"/>
                </a:cubicBezTo>
                <a:lnTo>
                  <a:pt x="6930" y="11514"/>
                </a:lnTo>
                <a:cubicBezTo>
                  <a:pt x="6823" y="11514"/>
                  <a:pt x="6739" y="11609"/>
                  <a:pt x="6739" y="11704"/>
                </a:cubicBezTo>
                <a:cubicBezTo>
                  <a:pt x="6739" y="11811"/>
                  <a:pt x="6823" y="11907"/>
                  <a:pt x="6930" y="11907"/>
                </a:cubicBezTo>
                <a:lnTo>
                  <a:pt x="8371" y="11907"/>
                </a:lnTo>
                <a:cubicBezTo>
                  <a:pt x="8656" y="11907"/>
                  <a:pt x="8883" y="11680"/>
                  <a:pt x="8883" y="11395"/>
                </a:cubicBezTo>
                <a:lnTo>
                  <a:pt x="8883" y="11276"/>
                </a:lnTo>
                <a:cubicBezTo>
                  <a:pt x="8883" y="11026"/>
                  <a:pt x="8692" y="10799"/>
                  <a:pt x="8454" y="10776"/>
                </a:cubicBezTo>
                <a:lnTo>
                  <a:pt x="8454" y="10502"/>
                </a:lnTo>
                <a:cubicBezTo>
                  <a:pt x="8454" y="10228"/>
                  <a:pt x="8228" y="10002"/>
                  <a:pt x="7942" y="10002"/>
                </a:cubicBezTo>
                <a:lnTo>
                  <a:pt x="7061" y="10002"/>
                </a:lnTo>
                <a:lnTo>
                  <a:pt x="7061" y="7049"/>
                </a:lnTo>
                <a:cubicBezTo>
                  <a:pt x="7061" y="6954"/>
                  <a:pt x="6978" y="6858"/>
                  <a:pt x="6870" y="6858"/>
                </a:cubicBezTo>
                <a:cubicBezTo>
                  <a:pt x="6763" y="6858"/>
                  <a:pt x="6680" y="6954"/>
                  <a:pt x="6680" y="7049"/>
                </a:cubicBezTo>
                <a:lnTo>
                  <a:pt x="6680" y="10002"/>
                </a:lnTo>
                <a:lnTo>
                  <a:pt x="6311" y="10002"/>
                </a:lnTo>
                <a:lnTo>
                  <a:pt x="6311" y="2727"/>
                </a:lnTo>
                <a:cubicBezTo>
                  <a:pt x="6370" y="2739"/>
                  <a:pt x="6430" y="2745"/>
                  <a:pt x="6491" y="2745"/>
                </a:cubicBezTo>
                <a:cubicBezTo>
                  <a:pt x="6552" y="2745"/>
                  <a:pt x="6614" y="2739"/>
                  <a:pt x="6680" y="2727"/>
                </a:cubicBezTo>
                <a:lnTo>
                  <a:pt x="6680" y="6156"/>
                </a:lnTo>
                <a:cubicBezTo>
                  <a:pt x="6680" y="6263"/>
                  <a:pt x="6763" y="6358"/>
                  <a:pt x="6870" y="6358"/>
                </a:cubicBezTo>
                <a:cubicBezTo>
                  <a:pt x="6978" y="6358"/>
                  <a:pt x="7061" y="6263"/>
                  <a:pt x="7061" y="6156"/>
                </a:cubicBezTo>
                <a:lnTo>
                  <a:pt x="7061" y="2548"/>
                </a:lnTo>
                <a:cubicBezTo>
                  <a:pt x="7180" y="2453"/>
                  <a:pt x="7275" y="2346"/>
                  <a:pt x="7335" y="2215"/>
                </a:cubicBezTo>
                <a:lnTo>
                  <a:pt x="9228" y="2739"/>
                </a:lnTo>
                <a:cubicBezTo>
                  <a:pt x="9466" y="2798"/>
                  <a:pt x="9716" y="2858"/>
                  <a:pt x="9954" y="2882"/>
                </a:cubicBezTo>
                <a:cubicBezTo>
                  <a:pt x="9978" y="3048"/>
                  <a:pt x="10073" y="3179"/>
                  <a:pt x="10180" y="3287"/>
                </a:cubicBezTo>
                <a:lnTo>
                  <a:pt x="8871" y="6037"/>
                </a:lnTo>
                <a:lnTo>
                  <a:pt x="8764" y="6037"/>
                </a:lnTo>
                <a:cubicBezTo>
                  <a:pt x="8478" y="6037"/>
                  <a:pt x="8252" y="6263"/>
                  <a:pt x="8252" y="6549"/>
                </a:cubicBezTo>
                <a:lnTo>
                  <a:pt x="8252" y="6668"/>
                </a:lnTo>
                <a:cubicBezTo>
                  <a:pt x="8252" y="6954"/>
                  <a:pt x="8478" y="7168"/>
                  <a:pt x="8764" y="7168"/>
                </a:cubicBezTo>
                <a:lnTo>
                  <a:pt x="8906" y="7168"/>
                </a:lnTo>
                <a:cubicBezTo>
                  <a:pt x="9109" y="8001"/>
                  <a:pt x="9847" y="8597"/>
                  <a:pt x="10716" y="8597"/>
                </a:cubicBezTo>
                <a:cubicBezTo>
                  <a:pt x="11573" y="8597"/>
                  <a:pt x="12323" y="7989"/>
                  <a:pt x="12514" y="7168"/>
                </a:cubicBezTo>
                <a:cubicBezTo>
                  <a:pt x="12800" y="7168"/>
                  <a:pt x="13014" y="6954"/>
                  <a:pt x="13014" y="6668"/>
                </a:cubicBezTo>
                <a:lnTo>
                  <a:pt x="13014" y="6549"/>
                </a:lnTo>
                <a:cubicBezTo>
                  <a:pt x="13038" y="6263"/>
                  <a:pt x="12812" y="6025"/>
                  <a:pt x="12526" y="6025"/>
                </a:cubicBezTo>
                <a:lnTo>
                  <a:pt x="12419" y="6025"/>
                </a:lnTo>
                <a:lnTo>
                  <a:pt x="11109" y="3275"/>
                </a:lnTo>
                <a:cubicBezTo>
                  <a:pt x="11264" y="3144"/>
                  <a:pt x="11347" y="2965"/>
                  <a:pt x="11347" y="2739"/>
                </a:cubicBezTo>
                <a:cubicBezTo>
                  <a:pt x="11347" y="2346"/>
                  <a:pt x="11038" y="2036"/>
                  <a:pt x="10657" y="2036"/>
                </a:cubicBezTo>
                <a:cubicBezTo>
                  <a:pt x="10359" y="2036"/>
                  <a:pt x="10097" y="2227"/>
                  <a:pt x="10002" y="2501"/>
                </a:cubicBezTo>
                <a:cubicBezTo>
                  <a:pt x="9776" y="2465"/>
                  <a:pt x="9549" y="2429"/>
                  <a:pt x="9323" y="2370"/>
                </a:cubicBezTo>
                <a:lnTo>
                  <a:pt x="7442" y="1846"/>
                </a:lnTo>
                <a:cubicBezTo>
                  <a:pt x="7454" y="1536"/>
                  <a:pt x="7323" y="1239"/>
                  <a:pt x="7061" y="1060"/>
                </a:cubicBezTo>
                <a:lnTo>
                  <a:pt x="7061" y="441"/>
                </a:lnTo>
                <a:cubicBezTo>
                  <a:pt x="7061" y="191"/>
                  <a:pt x="6859" y="0"/>
                  <a:pt x="662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26">
                                            <p:txEl>
                                              <p:pRg st="0" end="0"/>
                                            </p:txEl>
                                          </p:spTgt>
                                        </p:tgtEl>
                                        <p:attrNameLst>
                                          <p:attrName>style.visibility</p:attrName>
                                        </p:attrNameLst>
                                      </p:cBhvr>
                                      <p:to>
                                        <p:strVal val="visible"/>
                                      </p:to>
                                    </p:set>
                                    <p:animEffect transition="in" filter="barn(inVertical)">
                                      <p:cBhvr>
                                        <p:cTn id="7" dur="500"/>
                                        <p:tgtEl>
                                          <p:spTgt spid="226">
                                            <p:txEl>
                                              <p:pRg st="0" end="0"/>
                                            </p:txEl>
                                          </p:spTgt>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227">
                                            <p:txEl>
                                              <p:pRg st="0" end="0"/>
                                            </p:txEl>
                                          </p:spTgt>
                                        </p:tgtEl>
                                        <p:attrNameLst>
                                          <p:attrName>style.visibility</p:attrName>
                                        </p:attrNameLst>
                                      </p:cBhvr>
                                      <p:to>
                                        <p:strVal val="visible"/>
                                      </p:to>
                                    </p:set>
                                    <p:animEffect transition="in" filter="barn(inVertical)">
                                      <p:cBhvr>
                                        <p:cTn id="10" dur="500"/>
                                        <p:tgtEl>
                                          <p:spTgt spid="227">
                                            <p:txEl>
                                              <p:pRg st="0" end="0"/>
                                            </p:txEl>
                                          </p:spTgt>
                                        </p:tgtEl>
                                      </p:cBhvr>
                                    </p:animEffect>
                                  </p:childTnLst>
                                </p:cTn>
                              </p:par>
                              <p:par>
                                <p:cTn id="11" presetID="16" presetClass="entr" presetSubtype="21" fill="hold" nodeType="withEffect">
                                  <p:stCondLst>
                                    <p:cond delay="0"/>
                                  </p:stCondLst>
                                  <p:childTnLst>
                                    <p:set>
                                      <p:cBhvr>
                                        <p:cTn id="12" dur="1" fill="hold">
                                          <p:stCondLst>
                                            <p:cond delay="0"/>
                                          </p:stCondLst>
                                        </p:cTn>
                                        <p:tgtEl>
                                          <p:spTgt spid="228"/>
                                        </p:tgtEl>
                                        <p:attrNameLst>
                                          <p:attrName>style.visibility</p:attrName>
                                        </p:attrNameLst>
                                      </p:cBhvr>
                                      <p:to>
                                        <p:strVal val="visible"/>
                                      </p:to>
                                    </p:set>
                                    <p:animEffect transition="in" filter="barn(inVertical)">
                                      <p:cBhvr>
                                        <p:cTn id="13" dur="500"/>
                                        <p:tgtEl>
                                          <p:spTgt spid="228"/>
                                        </p:tgtEl>
                                      </p:cBhvr>
                                    </p:animEffect>
                                  </p:childTnLst>
                                </p:cTn>
                              </p:par>
                              <p:par>
                                <p:cTn id="14" presetID="16" presetClass="entr" presetSubtype="21" fill="hold" nodeType="withEffect">
                                  <p:stCondLst>
                                    <p:cond delay="0"/>
                                  </p:stCondLst>
                                  <p:childTnLst>
                                    <p:set>
                                      <p:cBhvr>
                                        <p:cTn id="15" dur="1" fill="hold">
                                          <p:stCondLst>
                                            <p:cond delay="0"/>
                                          </p:stCondLst>
                                        </p:cTn>
                                        <p:tgtEl>
                                          <p:spTgt spid="229"/>
                                        </p:tgtEl>
                                        <p:attrNameLst>
                                          <p:attrName>style.visibility</p:attrName>
                                        </p:attrNameLst>
                                      </p:cBhvr>
                                      <p:to>
                                        <p:strVal val="visible"/>
                                      </p:to>
                                    </p:set>
                                    <p:animEffect transition="in" filter="barn(inVertical)">
                                      <p:cBhvr>
                                        <p:cTn id="16" dur="500"/>
                                        <p:tgtEl>
                                          <p:spTgt spid="229"/>
                                        </p:tgtEl>
                                      </p:cBhvr>
                                    </p:animEffect>
                                  </p:childTnLst>
                                </p:cTn>
                              </p:par>
                              <p:par>
                                <p:cTn id="17" presetID="16" presetClass="entr" presetSubtype="21" fill="hold" nodeType="withEffect">
                                  <p:stCondLst>
                                    <p:cond delay="0"/>
                                  </p:stCondLst>
                                  <p:childTnLst>
                                    <p:set>
                                      <p:cBhvr>
                                        <p:cTn id="18" dur="1" fill="hold">
                                          <p:stCondLst>
                                            <p:cond delay="0"/>
                                          </p:stCondLst>
                                        </p:cTn>
                                        <p:tgtEl>
                                          <p:spTgt spid="231"/>
                                        </p:tgtEl>
                                        <p:attrNameLst>
                                          <p:attrName>style.visibility</p:attrName>
                                        </p:attrNameLst>
                                      </p:cBhvr>
                                      <p:to>
                                        <p:strVal val="visible"/>
                                      </p:to>
                                    </p:set>
                                    <p:animEffect transition="in" filter="barn(inVertical)">
                                      <p:cBhvr>
                                        <p:cTn id="19" dur="500"/>
                                        <p:tgtEl>
                                          <p:spTgt spid="231"/>
                                        </p:tgtEl>
                                      </p:cBhvr>
                                    </p:animEffect>
                                  </p:childTnLst>
                                </p:cTn>
                              </p:par>
                              <p:par>
                                <p:cTn id="20" presetID="16" presetClass="entr" presetSubtype="21" fill="hold" grpId="0" nodeType="withEffect">
                                  <p:stCondLst>
                                    <p:cond delay="0"/>
                                  </p:stCondLst>
                                  <p:childTnLst>
                                    <p:set>
                                      <p:cBhvr>
                                        <p:cTn id="21" dur="1" fill="hold">
                                          <p:stCondLst>
                                            <p:cond delay="0"/>
                                          </p:stCondLst>
                                        </p:cTn>
                                        <p:tgtEl>
                                          <p:spTgt spid="249"/>
                                        </p:tgtEl>
                                        <p:attrNameLst>
                                          <p:attrName>style.visibility</p:attrName>
                                        </p:attrNameLst>
                                      </p:cBhvr>
                                      <p:to>
                                        <p:strVal val="visible"/>
                                      </p:to>
                                    </p:set>
                                    <p:animEffect transition="in" filter="barn(inVertical)">
                                      <p:cBhvr>
                                        <p:cTn id="22" dur="500"/>
                                        <p:tgtEl>
                                          <p:spTgt spid="2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6" grpId="0" build="p"/>
      <p:bldP spid="227" grpId="0" build="p"/>
      <p:bldP spid="249"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53"/>
        <p:cNvGrpSpPr/>
        <p:nvPr/>
      </p:nvGrpSpPr>
      <p:grpSpPr>
        <a:xfrm>
          <a:off x="0" y="0"/>
          <a:ext cx="0" cy="0"/>
          <a:chOff x="0" y="0"/>
          <a:chExt cx="0" cy="0"/>
        </a:xfrm>
      </p:grpSpPr>
      <p:sp>
        <p:nvSpPr>
          <p:cNvPr id="254" name="Google Shape;254;p34"/>
          <p:cNvSpPr txBox="1">
            <a:spLocks noGrp="1"/>
          </p:cNvSpPr>
          <p:nvPr>
            <p:ph type="title"/>
          </p:nvPr>
        </p:nvSpPr>
        <p:spPr>
          <a:xfrm>
            <a:off x="311700" y="2062500"/>
            <a:ext cx="8520600" cy="1110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Boy-howdy, That’s A LOT of Risks</a:t>
            </a:r>
            <a:endParaRPr/>
          </a:p>
        </p:txBody>
      </p:sp>
      <p:pic>
        <p:nvPicPr>
          <p:cNvPr id="255" name="Google Shape;255;p34"/>
          <p:cNvPicPr preferRelativeResize="0"/>
          <p:nvPr/>
        </p:nvPicPr>
        <p:blipFill rotWithShape="1">
          <a:blip r:embed="rId4">
            <a:alphaModFix/>
          </a:blip>
          <a:srcRect l="6664" t="4858" r="6220" b="5495"/>
          <a:stretch/>
        </p:blipFill>
        <p:spPr>
          <a:xfrm>
            <a:off x="5293425" y="3745145"/>
            <a:ext cx="1291560" cy="1329150"/>
          </a:xfrm>
          <a:prstGeom prst="rect">
            <a:avLst/>
          </a:prstGeom>
          <a:noFill/>
          <a:ln>
            <a:noFill/>
          </a:ln>
        </p:spPr>
      </p:pic>
      <p:sp>
        <p:nvSpPr>
          <p:cNvPr id="256" name="Google Shape;256;p34"/>
          <p:cNvSpPr txBox="1"/>
          <p:nvPr/>
        </p:nvSpPr>
        <p:spPr>
          <a:xfrm>
            <a:off x="6539725" y="4102450"/>
            <a:ext cx="2481600" cy="286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latin typeface="Fira Sans Condensed Light"/>
                <a:ea typeface="Fira Sans Condensed Light"/>
                <a:cs typeface="Fira Sans Condensed Light"/>
                <a:sym typeface="Fira Sans Condensed Light"/>
              </a:rPr>
              <a:t>CyberFace says “You don’t know the HALF of it, brother!!”</a:t>
            </a:r>
            <a:endParaRPr>
              <a:solidFill>
                <a:srgbClr val="FFFFFF"/>
              </a:solidFill>
              <a:latin typeface="Fira Sans Condensed Light"/>
              <a:ea typeface="Fira Sans Condensed Light"/>
              <a:cs typeface="Fira Sans Condensed Light"/>
              <a:sym typeface="Fira Sans Condensed Light"/>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60"/>
        <p:cNvGrpSpPr/>
        <p:nvPr/>
      </p:nvGrpSpPr>
      <p:grpSpPr>
        <a:xfrm>
          <a:off x="0" y="0"/>
          <a:ext cx="0" cy="0"/>
          <a:chOff x="0" y="0"/>
          <a:chExt cx="0" cy="0"/>
        </a:xfrm>
      </p:grpSpPr>
      <p:sp>
        <p:nvSpPr>
          <p:cNvPr id="261" name="Google Shape;261;p35"/>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BUT CROB…..</a:t>
            </a:r>
            <a:endParaRPr/>
          </a:p>
        </p:txBody>
      </p:sp>
      <p:grpSp>
        <p:nvGrpSpPr>
          <p:cNvPr id="262" name="Google Shape;262;p35"/>
          <p:cNvGrpSpPr/>
          <p:nvPr/>
        </p:nvGrpSpPr>
        <p:grpSpPr>
          <a:xfrm>
            <a:off x="3466895" y="1903046"/>
            <a:ext cx="2210395" cy="2090466"/>
            <a:chOff x="1040275" y="238125"/>
            <a:chExt cx="5538450" cy="5237950"/>
          </a:xfrm>
        </p:grpSpPr>
        <p:sp>
          <p:nvSpPr>
            <p:cNvPr id="263" name="Google Shape;263;p35"/>
            <p:cNvSpPr/>
            <p:nvPr/>
          </p:nvSpPr>
          <p:spPr>
            <a:xfrm>
              <a:off x="1445900" y="1165400"/>
              <a:ext cx="459350" cy="451025"/>
            </a:xfrm>
            <a:custGeom>
              <a:avLst/>
              <a:gdLst/>
              <a:ahLst/>
              <a:cxnLst/>
              <a:rect l="l" t="t" r="r" b="b"/>
              <a:pathLst>
                <a:path w="18374" h="18041" extrusionOk="0">
                  <a:moveTo>
                    <a:pt x="11801" y="1"/>
                  </a:moveTo>
                  <a:lnTo>
                    <a:pt x="1" y="14388"/>
                  </a:lnTo>
                  <a:lnTo>
                    <a:pt x="18259" y="18040"/>
                  </a:lnTo>
                  <a:lnTo>
                    <a:pt x="18374" y="17894"/>
                  </a:lnTo>
                  <a:lnTo>
                    <a:pt x="11801"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35"/>
            <p:cNvSpPr/>
            <p:nvPr/>
          </p:nvSpPr>
          <p:spPr>
            <a:xfrm>
              <a:off x="1740900" y="915250"/>
              <a:ext cx="341475" cy="697525"/>
            </a:xfrm>
            <a:custGeom>
              <a:avLst/>
              <a:gdLst/>
              <a:ahLst/>
              <a:cxnLst/>
              <a:rect l="l" t="t" r="r" b="b"/>
              <a:pathLst>
                <a:path w="13659" h="27901" extrusionOk="0">
                  <a:moveTo>
                    <a:pt x="13659" y="1"/>
                  </a:moveTo>
                  <a:lnTo>
                    <a:pt x="95" y="9892"/>
                  </a:lnTo>
                  <a:lnTo>
                    <a:pt x="1" y="10007"/>
                  </a:lnTo>
                  <a:lnTo>
                    <a:pt x="6574" y="27900"/>
                  </a:lnTo>
                  <a:lnTo>
                    <a:pt x="6699" y="27765"/>
                  </a:lnTo>
                  <a:lnTo>
                    <a:pt x="6710" y="27807"/>
                  </a:lnTo>
                  <a:lnTo>
                    <a:pt x="13659"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35"/>
            <p:cNvSpPr/>
            <p:nvPr/>
          </p:nvSpPr>
          <p:spPr>
            <a:xfrm>
              <a:off x="1437800" y="1525100"/>
              <a:ext cx="464600" cy="592400"/>
            </a:xfrm>
            <a:custGeom>
              <a:avLst/>
              <a:gdLst/>
              <a:ahLst/>
              <a:cxnLst/>
              <a:rect l="l" t="t" r="r" b="b"/>
              <a:pathLst>
                <a:path w="18584" h="23696" extrusionOk="0">
                  <a:moveTo>
                    <a:pt x="325" y="0"/>
                  </a:moveTo>
                  <a:lnTo>
                    <a:pt x="220" y="126"/>
                  </a:lnTo>
                  <a:lnTo>
                    <a:pt x="1" y="429"/>
                  </a:lnTo>
                  <a:lnTo>
                    <a:pt x="1451" y="23622"/>
                  </a:lnTo>
                  <a:lnTo>
                    <a:pt x="1461" y="23601"/>
                  </a:lnTo>
                  <a:lnTo>
                    <a:pt x="1503" y="23695"/>
                  </a:lnTo>
                  <a:lnTo>
                    <a:pt x="18583" y="3652"/>
                  </a:lnTo>
                  <a:lnTo>
                    <a:pt x="325"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35"/>
            <p:cNvSpPr/>
            <p:nvPr/>
          </p:nvSpPr>
          <p:spPr>
            <a:xfrm>
              <a:off x="1482675" y="1625000"/>
              <a:ext cx="634375" cy="560850"/>
            </a:xfrm>
            <a:custGeom>
              <a:avLst/>
              <a:gdLst/>
              <a:ahLst/>
              <a:cxnLst/>
              <a:rect l="l" t="t" r="r" b="b"/>
              <a:pathLst>
                <a:path w="25375" h="22434" extrusionOk="0">
                  <a:moveTo>
                    <a:pt x="16914" y="1"/>
                  </a:moveTo>
                  <a:lnTo>
                    <a:pt x="0" y="19856"/>
                  </a:lnTo>
                  <a:lnTo>
                    <a:pt x="19908" y="21880"/>
                  </a:lnTo>
                  <a:lnTo>
                    <a:pt x="25375" y="22433"/>
                  </a:lnTo>
                  <a:lnTo>
                    <a:pt x="16914"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35"/>
            <p:cNvSpPr/>
            <p:nvPr/>
          </p:nvSpPr>
          <p:spPr>
            <a:xfrm>
              <a:off x="1125600" y="1535800"/>
              <a:ext cx="348500" cy="586125"/>
            </a:xfrm>
            <a:custGeom>
              <a:avLst/>
              <a:gdLst/>
              <a:ahLst/>
              <a:cxnLst/>
              <a:rect l="l" t="t" r="r" b="b"/>
              <a:pathLst>
                <a:path w="13940" h="23445" extrusionOk="0">
                  <a:moveTo>
                    <a:pt x="12489" y="1"/>
                  </a:moveTo>
                  <a:lnTo>
                    <a:pt x="0" y="16892"/>
                  </a:lnTo>
                  <a:lnTo>
                    <a:pt x="0" y="16945"/>
                  </a:lnTo>
                  <a:lnTo>
                    <a:pt x="13720" y="23444"/>
                  </a:lnTo>
                  <a:lnTo>
                    <a:pt x="13678" y="23372"/>
                  </a:lnTo>
                  <a:lnTo>
                    <a:pt x="13856" y="23382"/>
                  </a:lnTo>
                  <a:lnTo>
                    <a:pt x="13939" y="23194"/>
                  </a:lnTo>
                  <a:lnTo>
                    <a:pt x="12489"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35"/>
            <p:cNvSpPr/>
            <p:nvPr/>
          </p:nvSpPr>
          <p:spPr>
            <a:xfrm>
              <a:off x="2097725" y="679450"/>
              <a:ext cx="730375" cy="221500"/>
            </a:xfrm>
            <a:custGeom>
              <a:avLst/>
              <a:gdLst/>
              <a:ahLst/>
              <a:cxnLst/>
              <a:rect l="l" t="t" r="r" b="b"/>
              <a:pathLst>
                <a:path w="29215" h="8860" extrusionOk="0">
                  <a:moveTo>
                    <a:pt x="7837" y="1"/>
                  </a:moveTo>
                  <a:lnTo>
                    <a:pt x="7628" y="158"/>
                  </a:lnTo>
                  <a:lnTo>
                    <a:pt x="1" y="8859"/>
                  </a:lnTo>
                  <a:lnTo>
                    <a:pt x="1" y="8859"/>
                  </a:lnTo>
                  <a:lnTo>
                    <a:pt x="29215" y="4049"/>
                  </a:lnTo>
                  <a:lnTo>
                    <a:pt x="7837"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35"/>
            <p:cNvSpPr/>
            <p:nvPr/>
          </p:nvSpPr>
          <p:spPr>
            <a:xfrm>
              <a:off x="2304075" y="463225"/>
              <a:ext cx="736875" cy="208175"/>
            </a:xfrm>
            <a:custGeom>
              <a:avLst/>
              <a:gdLst/>
              <a:ahLst/>
              <a:cxnLst/>
              <a:rect l="l" t="t" r="r" b="b"/>
              <a:pathLst>
                <a:path w="29475" h="8327" extrusionOk="0">
                  <a:moveTo>
                    <a:pt x="29475" y="1"/>
                  </a:moveTo>
                  <a:lnTo>
                    <a:pt x="8670" y="1733"/>
                  </a:lnTo>
                  <a:lnTo>
                    <a:pt x="0" y="8327"/>
                  </a:lnTo>
                  <a:lnTo>
                    <a:pt x="29475"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35"/>
            <p:cNvSpPr/>
            <p:nvPr/>
          </p:nvSpPr>
          <p:spPr>
            <a:xfrm>
              <a:off x="2293625" y="460350"/>
              <a:ext cx="781500" cy="320325"/>
            </a:xfrm>
            <a:custGeom>
              <a:avLst/>
              <a:gdLst/>
              <a:ahLst/>
              <a:cxnLst/>
              <a:rect l="l" t="t" r="r" b="b"/>
              <a:pathLst>
                <a:path w="31260" h="12813" extrusionOk="0">
                  <a:moveTo>
                    <a:pt x="31260" y="0"/>
                  </a:moveTo>
                  <a:lnTo>
                    <a:pt x="29893" y="116"/>
                  </a:lnTo>
                  <a:lnTo>
                    <a:pt x="418" y="8442"/>
                  </a:lnTo>
                  <a:lnTo>
                    <a:pt x="1" y="8765"/>
                  </a:lnTo>
                  <a:lnTo>
                    <a:pt x="21379" y="12813"/>
                  </a:lnTo>
                  <a:lnTo>
                    <a:pt x="31260"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35"/>
            <p:cNvSpPr/>
            <p:nvPr/>
          </p:nvSpPr>
          <p:spPr>
            <a:xfrm>
              <a:off x="1908625" y="906900"/>
              <a:ext cx="740825" cy="708475"/>
            </a:xfrm>
            <a:custGeom>
              <a:avLst/>
              <a:gdLst/>
              <a:ahLst/>
              <a:cxnLst/>
              <a:rect l="l" t="t" r="r" b="b"/>
              <a:pathLst>
                <a:path w="29633" h="28339" extrusionOk="0">
                  <a:moveTo>
                    <a:pt x="29486" y="12166"/>
                  </a:moveTo>
                  <a:lnTo>
                    <a:pt x="29485" y="12169"/>
                  </a:lnTo>
                  <a:lnTo>
                    <a:pt x="29485" y="12169"/>
                  </a:lnTo>
                  <a:lnTo>
                    <a:pt x="29632" y="12250"/>
                  </a:lnTo>
                  <a:lnTo>
                    <a:pt x="29486" y="12166"/>
                  </a:lnTo>
                  <a:close/>
                  <a:moveTo>
                    <a:pt x="7356" y="1"/>
                  </a:moveTo>
                  <a:lnTo>
                    <a:pt x="7263" y="105"/>
                  </a:lnTo>
                  <a:lnTo>
                    <a:pt x="6950" y="335"/>
                  </a:lnTo>
                  <a:lnTo>
                    <a:pt x="1" y="28141"/>
                  </a:lnTo>
                  <a:lnTo>
                    <a:pt x="73" y="28338"/>
                  </a:lnTo>
                  <a:lnTo>
                    <a:pt x="29371" y="12386"/>
                  </a:lnTo>
                  <a:lnTo>
                    <a:pt x="29485" y="12169"/>
                  </a:lnTo>
                  <a:lnTo>
                    <a:pt x="29485" y="12169"/>
                  </a:lnTo>
                  <a:lnTo>
                    <a:pt x="7356"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35"/>
            <p:cNvSpPr/>
            <p:nvPr/>
          </p:nvSpPr>
          <p:spPr>
            <a:xfrm>
              <a:off x="2092525" y="780650"/>
              <a:ext cx="735575" cy="432500"/>
            </a:xfrm>
            <a:custGeom>
              <a:avLst/>
              <a:gdLst/>
              <a:ahLst/>
              <a:cxnLst/>
              <a:rect l="l" t="t" r="r" b="b"/>
              <a:pathLst>
                <a:path w="29423" h="17300" extrusionOk="0">
                  <a:moveTo>
                    <a:pt x="29423" y="1"/>
                  </a:moveTo>
                  <a:lnTo>
                    <a:pt x="209" y="4811"/>
                  </a:lnTo>
                  <a:lnTo>
                    <a:pt x="0" y="5051"/>
                  </a:lnTo>
                  <a:lnTo>
                    <a:pt x="22276" y="17300"/>
                  </a:lnTo>
                  <a:lnTo>
                    <a:pt x="29423"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35"/>
            <p:cNvSpPr/>
            <p:nvPr/>
          </p:nvSpPr>
          <p:spPr>
            <a:xfrm>
              <a:off x="1125600" y="1959400"/>
              <a:ext cx="344325" cy="422600"/>
            </a:xfrm>
            <a:custGeom>
              <a:avLst/>
              <a:gdLst/>
              <a:ahLst/>
              <a:cxnLst/>
              <a:rect l="l" t="t" r="r" b="b"/>
              <a:pathLst>
                <a:path w="13773" h="16904" extrusionOk="0">
                  <a:moveTo>
                    <a:pt x="0" y="1"/>
                  </a:moveTo>
                  <a:lnTo>
                    <a:pt x="0" y="16903"/>
                  </a:lnTo>
                  <a:lnTo>
                    <a:pt x="13710" y="6803"/>
                  </a:lnTo>
                  <a:lnTo>
                    <a:pt x="13731" y="6751"/>
                  </a:lnTo>
                  <a:lnTo>
                    <a:pt x="13636" y="6741"/>
                  </a:lnTo>
                  <a:lnTo>
                    <a:pt x="13773" y="6595"/>
                  </a:lnTo>
                  <a:lnTo>
                    <a:pt x="13720" y="6500"/>
                  </a:lnTo>
                  <a:lnTo>
                    <a:pt x="0"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35"/>
            <p:cNvSpPr/>
            <p:nvPr/>
          </p:nvSpPr>
          <p:spPr>
            <a:xfrm>
              <a:off x="1481375" y="2129475"/>
              <a:ext cx="635150" cy="625775"/>
            </a:xfrm>
            <a:custGeom>
              <a:avLst/>
              <a:gdLst/>
              <a:ahLst/>
              <a:cxnLst/>
              <a:rect l="l" t="t" r="r" b="b"/>
              <a:pathLst>
                <a:path w="25406" h="25031" extrusionOk="0">
                  <a:moveTo>
                    <a:pt x="1" y="0"/>
                  </a:moveTo>
                  <a:lnTo>
                    <a:pt x="12521" y="25030"/>
                  </a:lnTo>
                  <a:lnTo>
                    <a:pt x="20158" y="11717"/>
                  </a:lnTo>
                  <a:lnTo>
                    <a:pt x="25406" y="2577"/>
                  </a:lnTo>
                  <a:lnTo>
                    <a:pt x="17977" y="1826"/>
                  </a:lnTo>
                  <a:lnTo>
                    <a:pt x="1"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35"/>
            <p:cNvSpPr/>
            <p:nvPr/>
          </p:nvSpPr>
          <p:spPr>
            <a:xfrm>
              <a:off x="1125600" y="2129475"/>
              <a:ext cx="342750" cy="740525"/>
            </a:xfrm>
            <a:custGeom>
              <a:avLst/>
              <a:gdLst/>
              <a:ahLst/>
              <a:cxnLst/>
              <a:rect l="l" t="t" r="r" b="b"/>
              <a:pathLst>
                <a:path w="13710" h="29621" extrusionOk="0">
                  <a:moveTo>
                    <a:pt x="13710" y="0"/>
                  </a:moveTo>
                  <a:lnTo>
                    <a:pt x="0" y="10100"/>
                  </a:lnTo>
                  <a:lnTo>
                    <a:pt x="0" y="10340"/>
                  </a:lnTo>
                  <a:lnTo>
                    <a:pt x="1429" y="29621"/>
                  </a:lnTo>
                  <a:lnTo>
                    <a:pt x="13710"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35"/>
            <p:cNvSpPr/>
            <p:nvPr/>
          </p:nvSpPr>
          <p:spPr>
            <a:xfrm>
              <a:off x="1162625" y="2134425"/>
              <a:ext cx="625525" cy="755400"/>
            </a:xfrm>
            <a:custGeom>
              <a:avLst/>
              <a:gdLst/>
              <a:ahLst/>
              <a:cxnLst/>
              <a:rect l="l" t="t" r="r" b="b"/>
              <a:pathLst>
                <a:path w="25021" h="30216" extrusionOk="0">
                  <a:moveTo>
                    <a:pt x="12489" y="0"/>
                  </a:moveTo>
                  <a:lnTo>
                    <a:pt x="1" y="30132"/>
                  </a:lnTo>
                  <a:lnTo>
                    <a:pt x="1" y="30216"/>
                  </a:lnTo>
                  <a:lnTo>
                    <a:pt x="25020" y="25062"/>
                  </a:lnTo>
                  <a:lnTo>
                    <a:pt x="12489"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35"/>
            <p:cNvSpPr/>
            <p:nvPr/>
          </p:nvSpPr>
          <p:spPr>
            <a:xfrm>
              <a:off x="1164975" y="2770100"/>
              <a:ext cx="618725" cy="509425"/>
            </a:xfrm>
            <a:custGeom>
              <a:avLst/>
              <a:gdLst/>
              <a:ahLst/>
              <a:cxnLst/>
              <a:rect l="l" t="t" r="r" b="b"/>
              <a:pathLst>
                <a:path w="24749" h="20377" extrusionOk="0">
                  <a:moveTo>
                    <a:pt x="24749" y="0"/>
                  </a:moveTo>
                  <a:lnTo>
                    <a:pt x="0" y="5092"/>
                  </a:lnTo>
                  <a:lnTo>
                    <a:pt x="7648" y="20377"/>
                  </a:lnTo>
                  <a:lnTo>
                    <a:pt x="24749"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35"/>
            <p:cNvSpPr/>
            <p:nvPr/>
          </p:nvSpPr>
          <p:spPr>
            <a:xfrm>
              <a:off x="1361650" y="2777125"/>
              <a:ext cx="426500" cy="653450"/>
            </a:xfrm>
            <a:custGeom>
              <a:avLst/>
              <a:gdLst/>
              <a:ahLst/>
              <a:cxnLst/>
              <a:rect l="l" t="t" r="r" b="b"/>
              <a:pathLst>
                <a:path w="17060" h="26138" extrusionOk="0">
                  <a:moveTo>
                    <a:pt x="17059" y="1"/>
                  </a:moveTo>
                  <a:lnTo>
                    <a:pt x="0" y="20336"/>
                  </a:lnTo>
                  <a:lnTo>
                    <a:pt x="13429" y="26137"/>
                  </a:lnTo>
                  <a:lnTo>
                    <a:pt x="14931" y="15370"/>
                  </a:lnTo>
                  <a:lnTo>
                    <a:pt x="17059"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35"/>
            <p:cNvSpPr/>
            <p:nvPr/>
          </p:nvSpPr>
          <p:spPr>
            <a:xfrm>
              <a:off x="1799325" y="2193650"/>
              <a:ext cx="1025125" cy="569425"/>
            </a:xfrm>
            <a:custGeom>
              <a:avLst/>
              <a:gdLst/>
              <a:ahLst/>
              <a:cxnLst/>
              <a:rect l="l" t="t" r="r" b="b"/>
              <a:pathLst>
                <a:path w="41005" h="22777" extrusionOk="0">
                  <a:moveTo>
                    <a:pt x="13168" y="0"/>
                  </a:moveTo>
                  <a:lnTo>
                    <a:pt x="13200" y="63"/>
                  </a:lnTo>
                  <a:lnTo>
                    <a:pt x="13043" y="52"/>
                  </a:lnTo>
                  <a:lnTo>
                    <a:pt x="1" y="22776"/>
                  </a:lnTo>
                  <a:lnTo>
                    <a:pt x="40921" y="15702"/>
                  </a:lnTo>
                  <a:lnTo>
                    <a:pt x="41005" y="15588"/>
                  </a:lnTo>
                  <a:lnTo>
                    <a:pt x="13179" y="0"/>
                  </a:lnTo>
                  <a:close/>
                </a:path>
              </a:pathLst>
            </a:custGeom>
            <a:solidFill>
              <a:srgbClr val="FFFFFF">
                <a:alpha val="4509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35"/>
            <p:cNvSpPr/>
            <p:nvPr/>
          </p:nvSpPr>
          <p:spPr>
            <a:xfrm>
              <a:off x="1910450" y="1216525"/>
              <a:ext cx="732450" cy="964350"/>
            </a:xfrm>
            <a:custGeom>
              <a:avLst/>
              <a:gdLst/>
              <a:ahLst/>
              <a:cxnLst/>
              <a:rect l="l" t="t" r="r" b="b"/>
              <a:pathLst>
                <a:path w="29298" h="38574" extrusionOk="0">
                  <a:moveTo>
                    <a:pt x="29298" y="1"/>
                  </a:moveTo>
                  <a:lnTo>
                    <a:pt x="0" y="15953"/>
                  </a:lnTo>
                  <a:lnTo>
                    <a:pt x="8535" y="38573"/>
                  </a:lnTo>
                  <a:lnTo>
                    <a:pt x="29298"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35"/>
            <p:cNvSpPr/>
            <p:nvPr/>
          </p:nvSpPr>
          <p:spPr>
            <a:xfrm>
              <a:off x="2130600" y="1216525"/>
              <a:ext cx="1117450" cy="968800"/>
            </a:xfrm>
            <a:custGeom>
              <a:avLst/>
              <a:gdLst/>
              <a:ahLst/>
              <a:cxnLst/>
              <a:rect l="l" t="t" r="r" b="b"/>
              <a:pathLst>
                <a:path w="44698" h="38752" extrusionOk="0">
                  <a:moveTo>
                    <a:pt x="20858" y="1"/>
                  </a:moveTo>
                  <a:lnTo>
                    <a:pt x="0" y="38751"/>
                  </a:lnTo>
                  <a:lnTo>
                    <a:pt x="44625" y="31687"/>
                  </a:lnTo>
                  <a:lnTo>
                    <a:pt x="44625" y="31677"/>
                  </a:lnTo>
                  <a:lnTo>
                    <a:pt x="44698" y="31666"/>
                  </a:lnTo>
                  <a:lnTo>
                    <a:pt x="20858" y="1"/>
                  </a:lnTo>
                  <a:close/>
                </a:path>
              </a:pathLst>
            </a:custGeom>
            <a:no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35"/>
            <p:cNvSpPr/>
            <p:nvPr/>
          </p:nvSpPr>
          <p:spPr>
            <a:xfrm>
              <a:off x="2649425" y="733700"/>
              <a:ext cx="761400" cy="479450"/>
            </a:xfrm>
            <a:custGeom>
              <a:avLst/>
              <a:gdLst/>
              <a:ahLst/>
              <a:cxnLst/>
              <a:rect l="l" t="t" r="r" b="b"/>
              <a:pathLst>
                <a:path w="30456" h="19178" extrusionOk="0">
                  <a:moveTo>
                    <a:pt x="30455" y="1"/>
                  </a:moveTo>
                  <a:lnTo>
                    <a:pt x="7147" y="1879"/>
                  </a:lnTo>
                  <a:lnTo>
                    <a:pt x="0" y="19178"/>
                  </a:lnTo>
                  <a:lnTo>
                    <a:pt x="30455"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35"/>
            <p:cNvSpPr/>
            <p:nvPr/>
          </p:nvSpPr>
          <p:spPr>
            <a:xfrm>
              <a:off x="2649425" y="733700"/>
              <a:ext cx="761400" cy="1274500"/>
            </a:xfrm>
            <a:custGeom>
              <a:avLst/>
              <a:gdLst/>
              <a:ahLst/>
              <a:cxnLst/>
              <a:rect l="l" t="t" r="r" b="b"/>
              <a:pathLst>
                <a:path w="30456" h="50980" extrusionOk="0">
                  <a:moveTo>
                    <a:pt x="30455" y="1"/>
                  </a:moveTo>
                  <a:lnTo>
                    <a:pt x="0" y="19178"/>
                  </a:lnTo>
                  <a:lnTo>
                    <a:pt x="146" y="19251"/>
                  </a:lnTo>
                  <a:lnTo>
                    <a:pt x="105" y="19314"/>
                  </a:lnTo>
                  <a:lnTo>
                    <a:pt x="23945" y="50979"/>
                  </a:lnTo>
                  <a:lnTo>
                    <a:pt x="23977" y="50979"/>
                  </a:lnTo>
                  <a:lnTo>
                    <a:pt x="24102" y="50802"/>
                  </a:lnTo>
                  <a:lnTo>
                    <a:pt x="30455"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35"/>
            <p:cNvSpPr/>
            <p:nvPr/>
          </p:nvSpPr>
          <p:spPr>
            <a:xfrm>
              <a:off x="2128775" y="2017550"/>
              <a:ext cx="1113025" cy="565800"/>
            </a:xfrm>
            <a:custGeom>
              <a:avLst/>
              <a:gdLst/>
              <a:ahLst/>
              <a:cxnLst/>
              <a:rect l="l" t="t" r="r" b="b"/>
              <a:pathLst>
                <a:path w="44521" h="22632" extrusionOk="0">
                  <a:moveTo>
                    <a:pt x="44520" y="1"/>
                  </a:moveTo>
                  <a:lnTo>
                    <a:pt x="1" y="7044"/>
                  </a:lnTo>
                  <a:lnTo>
                    <a:pt x="27827" y="22632"/>
                  </a:lnTo>
                  <a:lnTo>
                    <a:pt x="44520"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35"/>
            <p:cNvSpPr/>
            <p:nvPr/>
          </p:nvSpPr>
          <p:spPr>
            <a:xfrm>
              <a:off x="2828075" y="458000"/>
              <a:ext cx="582750" cy="322675"/>
            </a:xfrm>
            <a:custGeom>
              <a:avLst/>
              <a:gdLst/>
              <a:ahLst/>
              <a:cxnLst/>
              <a:rect l="l" t="t" r="r" b="b"/>
              <a:pathLst>
                <a:path w="23310" h="12907" extrusionOk="0">
                  <a:moveTo>
                    <a:pt x="10434" y="1"/>
                  </a:moveTo>
                  <a:lnTo>
                    <a:pt x="10174" y="74"/>
                  </a:lnTo>
                  <a:lnTo>
                    <a:pt x="9882" y="94"/>
                  </a:lnTo>
                  <a:lnTo>
                    <a:pt x="1" y="12907"/>
                  </a:lnTo>
                  <a:lnTo>
                    <a:pt x="23309" y="11029"/>
                  </a:lnTo>
                  <a:lnTo>
                    <a:pt x="10434"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35"/>
            <p:cNvSpPr/>
            <p:nvPr/>
          </p:nvSpPr>
          <p:spPr>
            <a:xfrm>
              <a:off x="3088925" y="301750"/>
              <a:ext cx="533175" cy="431975"/>
            </a:xfrm>
            <a:custGeom>
              <a:avLst/>
              <a:gdLst/>
              <a:ahLst/>
              <a:cxnLst/>
              <a:rect l="l" t="t" r="r" b="b"/>
              <a:pathLst>
                <a:path w="21327" h="17279" extrusionOk="0">
                  <a:moveTo>
                    <a:pt x="21327" y="1"/>
                  </a:moveTo>
                  <a:lnTo>
                    <a:pt x="0" y="6251"/>
                  </a:lnTo>
                  <a:lnTo>
                    <a:pt x="12875" y="17279"/>
                  </a:lnTo>
                  <a:lnTo>
                    <a:pt x="21327"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35"/>
            <p:cNvSpPr/>
            <p:nvPr/>
          </p:nvSpPr>
          <p:spPr>
            <a:xfrm>
              <a:off x="3410800" y="300475"/>
              <a:ext cx="711600" cy="433250"/>
            </a:xfrm>
            <a:custGeom>
              <a:avLst/>
              <a:gdLst/>
              <a:ahLst/>
              <a:cxnLst/>
              <a:rect l="l" t="t" r="r" b="b"/>
              <a:pathLst>
                <a:path w="28464" h="17330" extrusionOk="0">
                  <a:moveTo>
                    <a:pt x="8639" y="0"/>
                  </a:moveTo>
                  <a:lnTo>
                    <a:pt x="8452" y="52"/>
                  </a:lnTo>
                  <a:lnTo>
                    <a:pt x="0" y="17330"/>
                  </a:lnTo>
                  <a:lnTo>
                    <a:pt x="0" y="17330"/>
                  </a:lnTo>
                  <a:lnTo>
                    <a:pt x="28463" y="6239"/>
                  </a:lnTo>
                  <a:lnTo>
                    <a:pt x="8639"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35"/>
            <p:cNvSpPr/>
            <p:nvPr/>
          </p:nvSpPr>
          <p:spPr>
            <a:xfrm>
              <a:off x="4136725" y="459575"/>
              <a:ext cx="333375" cy="518575"/>
            </a:xfrm>
            <a:custGeom>
              <a:avLst/>
              <a:gdLst/>
              <a:ahLst/>
              <a:cxnLst/>
              <a:rect l="l" t="t" r="r" b="b"/>
              <a:pathLst>
                <a:path w="13335" h="20743" extrusionOk="0">
                  <a:moveTo>
                    <a:pt x="0" y="1"/>
                  </a:moveTo>
                  <a:lnTo>
                    <a:pt x="6302" y="20743"/>
                  </a:lnTo>
                  <a:lnTo>
                    <a:pt x="13335" y="386"/>
                  </a:lnTo>
                  <a:lnTo>
                    <a:pt x="0"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35"/>
            <p:cNvSpPr/>
            <p:nvPr/>
          </p:nvSpPr>
          <p:spPr>
            <a:xfrm>
              <a:off x="4294275" y="469225"/>
              <a:ext cx="546475" cy="508925"/>
            </a:xfrm>
            <a:custGeom>
              <a:avLst/>
              <a:gdLst/>
              <a:ahLst/>
              <a:cxnLst/>
              <a:rect l="l" t="t" r="r" b="b"/>
              <a:pathLst>
                <a:path w="21859" h="20357" extrusionOk="0">
                  <a:moveTo>
                    <a:pt x="7033" y="0"/>
                  </a:moveTo>
                  <a:lnTo>
                    <a:pt x="0" y="20357"/>
                  </a:lnTo>
                  <a:lnTo>
                    <a:pt x="21858" y="3684"/>
                  </a:lnTo>
                  <a:lnTo>
                    <a:pt x="7095"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35"/>
            <p:cNvSpPr/>
            <p:nvPr/>
          </p:nvSpPr>
          <p:spPr>
            <a:xfrm>
              <a:off x="4294275" y="469225"/>
              <a:ext cx="175825" cy="508925"/>
            </a:xfrm>
            <a:custGeom>
              <a:avLst/>
              <a:gdLst/>
              <a:ahLst/>
              <a:cxnLst/>
              <a:rect l="l" t="t" r="r" b="b"/>
              <a:pathLst>
                <a:path w="7033" h="20357" extrusionOk="0">
                  <a:moveTo>
                    <a:pt x="7033" y="0"/>
                  </a:moveTo>
                  <a:lnTo>
                    <a:pt x="0" y="20357"/>
                  </a:lnTo>
                  <a:lnTo>
                    <a:pt x="0" y="20357"/>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35"/>
            <p:cNvSpPr/>
            <p:nvPr/>
          </p:nvSpPr>
          <p:spPr>
            <a:xfrm>
              <a:off x="3410800" y="456450"/>
              <a:ext cx="883500" cy="521700"/>
            </a:xfrm>
            <a:custGeom>
              <a:avLst/>
              <a:gdLst/>
              <a:ahLst/>
              <a:cxnLst/>
              <a:rect l="l" t="t" r="r" b="b"/>
              <a:pathLst>
                <a:path w="35340" h="20868" extrusionOk="0">
                  <a:moveTo>
                    <a:pt x="28463" y="0"/>
                  </a:moveTo>
                  <a:lnTo>
                    <a:pt x="0" y="11091"/>
                  </a:lnTo>
                  <a:lnTo>
                    <a:pt x="35182" y="20826"/>
                  </a:lnTo>
                  <a:lnTo>
                    <a:pt x="35182" y="20815"/>
                  </a:lnTo>
                  <a:lnTo>
                    <a:pt x="35339" y="20868"/>
                  </a:lnTo>
                  <a:lnTo>
                    <a:pt x="35339" y="20868"/>
                  </a:lnTo>
                  <a:lnTo>
                    <a:pt x="29037" y="126"/>
                  </a:lnTo>
                  <a:lnTo>
                    <a:pt x="28850" y="126"/>
                  </a:lnTo>
                  <a:lnTo>
                    <a:pt x="28463"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35"/>
            <p:cNvSpPr/>
            <p:nvPr/>
          </p:nvSpPr>
          <p:spPr>
            <a:xfrm>
              <a:off x="4136725" y="459575"/>
              <a:ext cx="157575" cy="518575"/>
            </a:xfrm>
            <a:custGeom>
              <a:avLst/>
              <a:gdLst/>
              <a:ahLst/>
              <a:cxnLst/>
              <a:rect l="l" t="t" r="r" b="b"/>
              <a:pathLst>
                <a:path w="6303" h="20743" extrusionOk="0">
                  <a:moveTo>
                    <a:pt x="0" y="1"/>
                  </a:moveTo>
                  <a:lnTo>
                    <a:pt x="6302" y="20743"/>
                  </a:lnTo>
                  <a:lnTo>
                    <a:pt x="6302" y="20743"/>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35"/>
            <p:cNvSpPr/>
            <p:nvPr/>
          </p:nvSpPr>
          <p:spPr>
            <a:xfrm>
              <a:off x="4294275" y="561300"/>
              <a:ext cx="996150" cy="482575"/>
            </a:xfrm>
            <a:custGeom>
              <a:avLst/>
              <a:gdLst/>
              <a:ahLst/>
              <a:cxnLst/>
              <a:rect l="l" t="t" r="r" b="b"/>
              <a:pathLst>
                <a:path w="39846" h="19303" extrusionOk="0">
                  <a:moveTo>
                    <a:pt x="21858" y="1"/>
                  </a:moveTo>
                  <a:lnTo>
                    <a:pt x="0" y="16674"/>
                  </a:lnTo>
                  <a:lnTo>
                    <a:pt x="39679" y="19292"/>
                  </a:lnTo>
                  <a:lnTo>
                    <a:pt x="39700" y="19250"/>
                  </a:lnTo>
                  <a:lnTo>
                    <a:pt x="39846" y="19303"/>
                  </a:lnTo>
                  <a:lnTo>
                    <a:pt x="39846" y="19303"/>
                  </a:lnTo>
                  <a:lnTo>
                    <a:pt x="22693" y="314"/>
                  </a:lnTo>
                  <a:lnTo>
                    <a:pt x="22057" y="52"/>
                  </a:lnTo>
                  <a:lnTo>
                    <a:pt x="21858"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35"/>
            <p:cNvSpPr/>
            <p:nvPr/>
          </p:nvSpPr>
          <p:spPr>
            <a:xfrm>
              <a:off x="4294275" y="561300"/>
              <a:ext cx="546475" cy="416850"/>
            </a:xfrm>
            <a:custGeom>
              <a:avLst/>
              <a:gdLst/>
              <a:ahLst/>
              <a:cxnLst/>
              <a:rect l="l" t="t" r="r" b="b"/>
              <a:pathLst>
                <a:path w="21859" h="16674" extrusionOk="0">
                  <a:moveTo>
                    <a:pt x="21858" y="1"/>
                  </a:moveTo>
                  <a:lnTo>
                    <a:pt x="0" y="16674"/>
                  </a:lnTo>
                  <a:lnTo>
                    <a:pt x="0" y="16674"/>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35"/>
            <p:cNvSpPr/>
            <p:nvPr/>
          </p:nvSpPr>
          <p:spPr>
            <a:xfrm>
              <a:off x="4861575" y="569125"/>
              <a:ext cx="675350" cy="474750"/>
            </a:xfrm>
            <a:custGeom>
              <a:avLst/>
              <a:gdLst/>
              <a:ahLst/>
              <a:cxnLst/>
              <a:rect l="l" t="t" r="r" b="b"/>
              <a:pathLst>
                <a:path w="27014" h="18990" extrusionOk="0">
                  <a:moveTo>
                    <a:pt x="1" y="1"/>
                  </a:moveTo>
                  <a:lnTo>
                    <a:pt x="17154" y="18990"/>
                  </a:lnTo>
                  <a:lnTo>
                    <a:pt x="27014" y="11321"/>
                  </a:lnTo>
                  <a:lnTo>
                    <a:pt x="1"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35"/>
            <p:cNvSpPr/>
            <p:nvPr/>
          </p:nvSpPr>
          <p:spPr>
            <a:xfrm>
              <a:off x="3251950" y="733700"/>
              <a:ext cx="1038425" cy="1273725"/>
            </a:xfrm>
            <a:custGeom>
              <a:avLst/>
              <a:gdLst/>
              <a:ahLst/>
              <a:cxnLst/>
              <a:rect l="l" t="t" r="r" b="b"/>
              <a:pathLst>
                <a:path w="41537" h="50949" extrusionOk="0">
                  <a:moveTo>
                    <a:pt x="6354" y="1"/>
                  </a:moveTo>
                  <a:lnTo>
                    <a:pt x="1" y="50802"/>
                  </a:lnTo>
                  <a:lnTo>
                    <a:pt x="1" y="50802"/>
                  </a:lnTo>
                  <a:lnTo>
                    <a:pt x="63" y="50729"/>
                  </a:lnTo>
                  <a:lnTo>
                    <a:pt x="94" y="50948"/>
                  </a:lnTo>
                  <a:lnTo>
                    <a:pt x="147" y="50938"/>
                  </a:lnTo>
                  <a:lnTo>
                    <a:pt x="41443" y="10017"/>
                  </a:lnTo>
                  <a:lnTo>
                    <a:pt x="41536" y="9736"/>
                  </a:lnTo>
                  <a:lnTo>
                    <a:pt x="6354"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35"/>
            <p:cNvSpPr/>
            <p:nvPr/>
          </p:nvSpPr>
          <p:spPr>
            <a:xfrm>
              <a:off x="3255600" y="984125"/>
              <a:ext cx="1032425" cy="1023025"/>
            </a:xfrm>
            <a:custGeom>
              <a:avLst/>
              <a:gdLst/>
              <a:ahLst/>
              <a:cxnLst/>
              <a:rect l="l" t="t" r="r" b="b"/>
              <a:pathLst>
                <a:path w="41297" h="40921" extrusionOk="0">
                  <a:moveTo>
                    <a:pt x="41297" y="0"/>
                  </a:moveTo>
                  <a:lnTo>
                    <a:pt x="1" y="40921"/>
                  </a:lnTo>
                  <a:lnTo>
                    <a:pt x="29590" y="36852"/>
                  </a:lnTo>
                  <a:lnTo>
                    <a:pt x="29454" y="36685"/>
                  </a:lnTo>
                  <a:lnTo>
                    <a:pt x="29788" y="36779"/>
                  </a:lnTo>
                  <a:lnTo>
                    <a:pt x="41297"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35"/>
            <p:cNvSpPr/>
            <p:nvPr/>
          </p:nvSpPr>
          <p:spPr>
            <a:xfrm>
              <a:off x="4008125" y="978125"/>
              <a:ext cx="1278125" cy="926775"/>
            </a:xfrm>
            <a:custGeom>
              <a:avLst/>
              <a:gdLst/>
              <a:ahLst/>
              <a:cxnLst/>
              <a:rect l="l" t="t" r="r" b="b"/>
              <a:pathLst>
                <a:path w="51125" h="37071" extrusionOk="0">
                  <a:moveTo>
                    <a:pt x="11446" y="1"/>
                  </a:moveTo>
                  <a:lnTo>
                    <a:pt x="11602" y="42"/>
                  </a:lnTo>
                  <a:lnTo>
                    <a:pt x="0" y="37071"/>
                  </a:lnTo>
                  <a:lnTo>
                    <a:pt x="51073" y="2776"/>
                  </a:lnTo>
                  <a:lnTo>
                    <a:pt x="51125" y="2619"/>
                  </a:lnTo>
                  <a:lnTo>
                    <a:pt x="11446" y="1"/>
                  </a:lnTo>
                  <a:close/>
                </a:path>
              </a:pathLst>
            </a:custGeom>
            <a:solidFill>
              <a:srgbClr val="FFFFFF">
                <a:alpha val="4509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35"/>
            <p:cNvSpPr/>
            <p:nvPr/>
          </p:nvSpPr>
          <p:spPr>
            <a:xfrm>
              <a:off x="4294275" y="978125"/>
              <a:ext cx="991975" cy="65475"/>
            </a:xfrm>
            <a:custGeom>
              <a:avLst/>
              <a:gdLst/>
              <a:ahLst/>
              <a:cxnLst/>
              <a:rect l="l" t="t" r="r" b="b"/>
              <a:pathLst>
                <a:path w="39679" h="2619" extrusionOk="0">
                  <a:moveTo>
                    <a:pt x="0" y="1"/>
                  </a:moveTo>
                  <a:lnTo>
                    <a:pt x="0" y="1"/>
                  </a:lnTo>
                  <a:lnTo>
                    <a:pt x="39679" y="2619"/>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35"/>
            <p:cNvSpPr/>
            <p:nvPr/>
          </p:nvSpPr>
          <p:spPr>
            <a:xfrm>
              <a:off x="2835900" y="2022000"/>
              <a:ext cx="504250" cy="568675"/>
            </a:xfrm>
            <a:custGeom>
              <a:avLst/>
              <a:gdLst/>
              <a:ahLst/>
              <a:cxnLst/>
              <a:rect l="l" t="t" r="r" b="b"/>
              <a:pathLst>
                <a:path w="20170" h="22747" extrusionOk="0">
                  <a:moveTo>
                    <a:pt x="16507" y="1"/>
                  </a:moveTo>
                  <a:lnTo>
                    <a:pt x="1" y="22380"/>
                  </a:lnTo>
                  <a:lnTo>
                    <a:pt x="20169" y="22746"/>
                  </a:lnTo>
                  <a:lnTo>
                    <a:pt x="19001" y="15453"/>
                  </a:lnTo>
                  <a:lnTo>
                    <a:pt x="16507"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35"/>
            <p:cNvSpPr/>
            <p:nvPr/>
          </p:nvSpPr>
          <p:spPr>
            <a:xfrm>
              <a:off x="3255600" y="1913225"/>
              <a:ext cx="742900" cy="677450"/>
            </a:xfrm>
            <a:custGeom>
              <a:avLst/>
              <a:gdLst/>
              <a:ahLst/>
              <a:cxnLst/>
              <a:rect l="l" t="t" r="r" b="b"/>
              <a:pathLst>
                <a:path w="29716" h="27098" extrusionOk="0">
                  <a:moveTo>
                    <a:pt x="29716" y="1"/>
                  </a:moveTo>
                  <a:lnTo>
                    <a:pt x="1" y="4091"/>
                  </a:lnTo>
                  <a:lnTo>
                    <a:pt x="1086" y="10789"/>
                  </a:lnTo>
                  <a:lnTo>
                    <a:pt x="3715" y="27097"/>
                  </a:lnTo>
                  <a:lnTo>
                    <a:pt x="3725" y="27097"/>
                  </a:lnTo>
                  <a:lnTo>
                    <a:pt x="29716"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35"/>
            <p:cNvSpPr/>
            <p:nvPr/>
          </p:nvSpPr>
          <p:spPr>
            <a:xfrm>
              <a:off x="1705175" y="2772175"/>
              <a:ext cx="693350" cy="663600"/>
            </a:xfrm>
            <a:custGeom>
              <a:avLst/>
              <a:gdLst/>
              <a:ahLst/>
              <a:cxnLst/>
              <a:rect l="l" t="t" r="r" b="b"/>
              <a:pathLst>
                <a:path w="27734" h="26544" extrusionOk="0">
                  <a:moveTo>
                    <a:pt x="3673" y="1"/>
                  </a:moveTo>
                  <a:lnTo>
                    <a:pt x="1628" y="14722"/>
                  </a:lnTo>
                  <a:lnTo>
                    <a:pt x="1" y="26470"/>
                  </a:lnTo>
                  <a:lnTo>
                    <a:pt x="52" y="26491"/>
                  </a:lnTo>
                  <a:lnTo>
                    <a:pt x="73" y="26544"/>
                  </a:lnTo>
                  <a:lnTo>
                    <a:pt x="27608" y="23685"/>
                  </a:lnTo>
                  <a:cubicBezTo>
                    <a:pt x="27566" y="23445"/>
                    <a:pt x="27608" y="23184"/>
                    <a:pt x="27733" y="22976"/>
                  </a:cubicBezTo>
                  <a:lnTo>
                    <a:pt x="3673"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35"/>
            <p:cNvSpPr/>
            <p:nvPr/>
          </p:nvSpPr>
          <p:spPr>
            <a:xfrm>
              <a:off x="2435525" y="2589325"/>
              <a:ext cx="904625" cy="762200"/>
            </a:xfrm>
            <a:custGeom>
              <a:avLst/>
              <a:gdLst/>
              <a:ahLst/>
              <a:cxnLst/>
              <a:rect l="l" t="t" r="r" b="b"/>
              <a:pathLst>
                <a:path w="36185" h="30488" extrusionOk="0">
                  <a:moveTo>
                    <a:pt x="15797" y="0"/>
                  </a:moveTo>
                  <a:lnTo>
                    <a:pt x="6824" y="16976"/>
                  </a:lnTo>
                  <a:lnTo>
                    <a:pt x="1" y="30144"/>
                  </a:lnTo>
                  <a:cubicBezTo>
                    <a:pt x="94" y="30237"/>
                    <a:pt x="157" y="30362"/>
                    <a:pt x="198" y="30487"/>
                  </a:cubicBezTo>
                  <a:lnTo>
                    <a:pt x="36184" y="376"/>
                  </a:lnTo>
                  <a:lnTo>
                    <a:pt x="15797"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35"/>
            <p:cNvSpPr/>
            <p:nvPr/>
          </p:nvSpPr>
          <p:spPr>
            <a:xfrm>
              <a:off x="1799325" y="2586200"/>
              <a:ext cx="1023050" cy="756725"/>
            </a:xfrm>
            <a:custGeom>
              <a:avLst/>
              <a:gdLst/>
              <a:ahLst/>
              <a:cxnLst/>
              <a:rect l="l" t="t" r="r" b="b"/>
              <a:pathLst>
                <a:path w="40922" h="30269" extrusionOk="0">
                  <a:moveTo>
                    <a:pt x="40921" y="0"/>
                  </a:moveTo>
                  <a:lnTo>
                    <a:pt x="1" y="7074"/>
                  </a:lnTo>
                  <a:lnTo>
                    <a:pt x="24176" y="30174"/>
                  </a:lnTo>
                  <a:cubicBezTo>
                    <a:pt x="24322" y="30060"/>
                    <a:pt x="24520" y="29976"/>
                    <a:pt x="24760" y="29976"/>
                  </a:cubicBezTo>
                  <a:cubicBezTo>
                    <a:pt x="24874" y="29976"/>
                    <a:pt x="24979" y="29997"/>
                    <a:pt x="25073" y="30028"/>
                  </a:cubicBezTo>
                  <a:lnTo>
                    <a:pt x="40879" y="125"/>
                  </a:lnTo>
                  <a:lnTo>
                    <a:pt x="40828" y="115"/>
                  </a:lnTo>
                  <a:lnTo>
                    <a:pt x="40921" y="0"/>
                  </a:lnTo>
                  <a:close/>
                  <a:moveTo>
                    <a:pt x="32272" y="17101"/>
                  </a:moveTo>
                  <a:lnTo>
                    <a:pt x="25354" y="30174"/>
                  </a:lnTo>
                  <a:lnTo>
                    <a:pt x="25449" y="30269"/>
                  </a:lnTo>
                  <a:lnTo>
                    <a:pt x="32272" y="1710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35"/>
            <p:cNvSpPr/>
            <p:nvPr/>
          </p:nvSpPr>
          <p:spPr>
            <a:xfrm>
              <a:off x="2440475" y="2598725"/>
              <a:ext cx="1417425" cy="916075"/>
            </a:xfrm>
            <a:custGeom>
              <a:avLst/>
              <a:gdLst/>
              <a:ahLst/>
              <a:cxnLst/>
              <a:rect l="l" t="t" r="r" b="b"/>
              <a:pathLst>
                <a:path w="56697" h="36643" extrusionOk="0">
                  <a:moveTo>
                    <a:pt x="35986" y="0"/>
                  </a:moveTo>
                  <a:lnTo>
                    <a:pt x="0" y="30111"/>
                  </a:lnTo>
                  <a:cubicBezTo>
                    <a:pt x="63" y="30310"/>
                    <a:pt x="74" y="30529"/>
                    <a:pt x="11" y="30737"/>
                  </a:cubicBezTo>
                  <a:lnTo>
                    <a:pt x="56446" y="36643"/>
                  </a:lnTo>
                  <a:lnTo>
                    <a:pt x="56394" y="36559"/>
                  </a:lnTo>
                  <a:lnTo>
                    <a:pt x="56697" y="36403"/>
                  </a:lnTo>
                  <a:lnTo>
                    <a:pt x="36268"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35"/>
            <p:cNvSpPr/>
            <p:nvPr/>
          </p:nvSpPr>
          <p:spPr>
            <a:xfrm>
              <a:off x="3348725" y="1912975"/>
              <a:ext cx="1181625" cy="687075"/>
            </a:xfrm>
            <a:custGeom>
              <a:avLst/>
              <a:gdLst/>
              <a:ahLst/>
              <a:cxnLst/>
              <a:rect l="l" t="t" r="r" b="b"/>
              <a:pathLst>
                <a:path w="47265" h="27483" extrusionOk="0">
                  <a:moveTo>
                    <a:pt x="26095" y="1"/>
                  </a:moveTo>
                  <a:lnTo>
                    <a:pt x="25991" y="11"/>
                  </a:lnTo>
                  <a:lnTo>
                    <a:pt x="0" y="27107"/>
                  </a:lnTo>
                  <a:lnTo>
                    <a:pt x="47264" y="27483"/>
                  </a:lnTo>
                  <a:lnTo>
                    <a:pt x="32251" y="7993"/>
                  </a:lnTo>
                  <a:lnTo>
                    <a:pt x="26095"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35"/>
            <p:cNvSpPr/>
            <p:nvPr/>
          </p:nvSpPr>
          <p:spPr>
            <a:xfrm>
              <a:off x="3347150" y="2598725"/>
              <a:ext cx="1183475" cy="910100"/>
            </a:xfrm>
            <a:custGeom>
              <a:avLst/>
              <a:gdLst/>
              <a:ahLst/>
              <a:cxnLst/>
              <a:rect l="l" t="t" r="r" b="b"/>
              <a:pathLst>
                <a:path w="47339" h="36404" extrusionOk="0">
                  <a:moveTo>
                    <a:pt x="1" y="0"/>
                  </a:moveTo>
                  <a:lnTo>
                    <a:pt x="20430" y="36403"/>
                  </a:lnTo>
                  <a:lnTo>
                    <a:pt x="20440" y="36392"/>
                  </a:lnTo>
                  <a:lnTo>
                    <a:pt x="20701" y="36257"/>
                  </a:lnTo>
                  <a:lnTo>
                    <a:pt x="47338" y="376"/>
                  </a:lnTo>
                  <a:lnTo>
                    <a:pt x="105" y="0"/>
                  </a:lnTo>
                  <a:close/>
                </a:path>
              </a:pathLst>
            </a:custGeom>
            <a:solidFill>
              <a:srgbClr val="FFFFFF">
                <a:alpha val="4509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35"/>
            <p:cNvSpPr/>
            <p:nvPr/>
          </p:nvSpPr>
          <p:spPr>
            <a:xfrm>
              <a:off x="5290400" y="852125"/>
              <a:ext cx="669100" cy="448425"/>
            </a:xfrm>
            <a:custGeom>
              <a:avLst/>
              <a:gdLst/>
              <a:ahLst/>
              <a:cxnLst/>
              <a:rect l="l" t="t" r="r" b="b"/>
              <a:pathLst>
                <a:path w="26764" h="17937" extrusionOk="0">
                  <a:moveTo>
                    <a:pt x="9861" y="1"/>
                  </a:moveTo>
                  <a:lnTo>
                    <a:pt x="1" y="7670"/>
                  </a:lnTo>
                  <a:lnTo>
                    <a:pt x="158" y="7722"/>
                  </a:lnTo>
                  <a:lnTo>
                    <a:pt x="158" y="7732"/>
                  </a:lnTo>
                  <a:lnTo>
                    <a:pt x="26763" y="17936"/>
                  </a:lnTo>
                  <a:lnTo>
                    <a:pt x="26763" y="17936"/>
                  </a:lnTo>
                  <a:lnTo>
                    <a:pt x="9965" y="42"/>
                  </a:lnTo>
                  <a:lnTo>
                    <a:pt x="9861"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35"/>
            <p:cNvSpPr/>
            <p:nvPr/>
          </p:nvSpPr>
          <p:spPr>
            <a:xfrm>
              <a:off x="5290400" y="852125"/>
              <a:ext cx="246525" cy="191750"/>
            </a:xfrm>
            <a:custGeom>
              <a:avLst/>
              <a:gdLst/>
              <a:ahLst/>
              <a:cxnLst/>
              <a:rect l="l" t="t" r="r" b="b"/>
              <a:pathLst>
                <a:path w="9861" h="7670" extrusionOk="0">
                  <a:moveTo>
                    <a:pt x="9861" y="1"/>
                  </a:moveTo>
                  <a:lnTo>
                    <a:pt x="1" y="7670"/>
                  </a:lnTo>
                  <a:lnTo>
                    <a:pt x="1" y="767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35"/>
            <p:cNvSpPr/>
            <p:nvPr/>
          </p:nvSpPr>
          <p:spPr>
            <a:xfrm>
              <a:off x="4013600" y="1916100"/>
              <a:ext cx="903050" cy="681600"/>
            </a:xfrm>
            <a:custGeom>
              <a:avLst/>
              <a:gdLst/>
              <a:ahLst/>
              <a:cxnLst/>
              <a:rect l="l" t="t" r="r" b="b"/>
              <a:pathLst>
                <a:path w="36122" h="27264" extrusionOk="0">
                  <a:moveTo>
                    <a:pt x="1" y="1"/>
                  </a:moveTo>
                  <a:lnTo>
                    <a:pt x="3746" y="4852"/>
                  </a:lnTo>
                  <a:lnTo>
                    <a:pt x="21014" y="27263"/>
                  </a:lnTo>
                  <a:lnTo>
                    <a:pt x="36122" y="10685"/>
                  </a:lnTo>
                  <a:lnTo>
                    <a:pt x="1"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35"/>
            <p:cNvSpPr/>
            <p:nvPr/>
          </p:nvSpPr>
          <p:spPr>
            <a:xfrm>
              <a:off x="4007875" y="1047500"/>
              <a:ext cx="1277100" cy="1128675"/>
            </a:xfrm>
            <a:custGeom>
              <a:avLst/>
              <a:gdLst/>
              <a:ahLst/>
              <a:cxnLst/>
              <a:rect l="l" t="t" r="r" b="b"/>
              <a:pathLst>
                <a:path w="51084" h="45147" extrusionOk="0">
                  <a:moveTo>
                    <a:pt x="51083" y="1"/>
                  </a:moveTo>
                  <a:lnTo>
                    <a:pt x="10" y="34296"/>
                  </a:lnTo>
                  <a:lnTo>
                    <a:pt x="0" y="34337"/>
                  </a:lnTo>
                  <a:lnTo>
                    <a:pt x="36539" y="45147"/>
                  </a:lnTo>
                  <a:lnTo>
                    <a:pt x="51083"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35"/>
            <p:cNvSpPr/>
            <p:nvPr/>
          </p:nvSpPr>
          <p:spPr>
            <a:xfrm>
              <a:off x="4929675" y="1045425"/>
              <a:ext cx="1040775" cy="1131025"/>
            </a:xfrm>
            <a:custGeom>
              <a:avLst/>
              <a:gdLst/>
              <a:ahLst/>
              <a:cxnLst/>
              <a:rect l="l" t="t" r="r" b="b"/>
              <a:pathLst>
                <a:path w="41631" h="45241" extrusionOk="0">
                  <a:moveTo>
                    <a:pt x="14587" y="0"/>
                  </a:moveTo>
                  <a:lnTo>
                    <a:pt x="1" y="45240"/>
                  </a:lnTo>
                  <a:lnTo>
                    <a:pt x="41631" y="10674"/>
                  </a:lnTo>
                  <a:lnTo>
                    <a:pt x="41192" y="10204"/>
                  </a:lnTo>
                  <a:lnTo>
                    <a:pt x="14587"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35"/>
            <p:cNvSpPr/>
            <p:nvPr/>
          </p:nvSpPr>
          <p:spPr>
            <a:xfrm>
              <a:off x="4545450" y="2187900"/>
              <a:ext cx="829250" cy="755675"/>
            </a:xfrm>
            <a:custGeom>
              <a:avLst/>
              <a:gdLst/>
              <a:ahLst/>
              <a:cxnLst/>
              <a:rect l="l" t="t" r="r" b="b"/>
              <a:pathLst>
                <a:path w="33170" h="30227" extrusionOk="0">
                  <a:moveTo>
                    <a:pt x="15108" y="1"/>
                  </a:moveTo>
                  <a:lnTo>
                    <a:pt x="0" y="16590"/>
                  </a:lnTo>
                  <a:lnTo>
                    <a:pt x="33169" y="30226"/>
                  </a:lnTo>
                  <a:lnTo>
                    <a:pt x="33169" y="30226"/>
                  </a:lnTo>
                  <a:lnTo>
                    <a:pt x="21389" y="10507"/>
                  </a:lnTo>
                  <a:lnTo>
                    <a:pt x="15108"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35"/>
            <p:cNvSpPr/>
            <p:nvPr/>
          </p:nvSpPr>
          <p:spPr>
            <a:xfrm>
              <a:off x="5978250" y="1318775"/>
              <a:ext cx="350075" cy="664900"/>
            </a:xfrm>
            <a:custGeom>
              <a:avLst/>
              <a:gdLst/>
              <a:ahLst/>
              <a:cxnLst/>
              <a:rect l="l" t="t" r="r" b="b"/>
              <a:pathLst>
                <a:path w="14003" h="26596" extrusionOk="0">
                  <a:moveTo>
                    <a:pt x="1" y="1"/>
                  </a:moveTo>
                  <a:lnTo>
                    <a:pt x="3694" y="26596"/>
                  </a:lnTo>
                  <a:lnTo>
                    <a:pt x="14002" y="11509"/>
                  </a:lnTo>
                  <a:lnTo>
                    <a:pt x="13950" y="11383"/>
                  </a:lnTo>
                  <a:lnTo>
                    <a:pt x="1"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35"/>
            <p:cNvSpPr/>
            <p:nvPr/>
          </p:nvSpPr>
          <p:spPr>
            <a:xfrm>
              <a:off x="4931250" y="2185300"/>
              <a:ext cx="710800" cy="756975"/>
            </a:xfrm>
            <a:custGeom>
              <a:avLst/>
              <a:gdLst/>
              <a:ahLst/>
              <a:cxnLst/>
              <a:rect l="l" t="t" r="r" b="b"/>
              <a:pathLst>
                <a:path w="28432" h="30279" extrusionOk="0">
                  <a:moveTo>
                    <a:pt x="0" y="0"/>
                  </a:moveTo>
                  <a:lnTo>
                    <a:pt x="18092" y="30279"/>
                  </a:lnTo>
                  <a:lnTo>
                    <a:pt x="28431" y="365"/>
                  </a:lnTo>
                  <a:lnTo>
                    <a:pt x="0"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35"/>
            <p:cNvSpPr/>
            <p:nvPr/>
          </p:nvSpPr>
          <p:spPr>
            <a:xfrm>
              <a:off x="5391600" y="2197550"/>
              <a:ext cx="451300" cy="746300"/>
            </a:xfrm>
            <a:custGeom>
              <a:avLst/>
              <a:gdLst/>
              <a:ahLst/>
              <a:cxnLst/>
              <a:rect l="l" t="t" r="r" b="b"/>
              <a:pathLst>
                <a:path w="18052" h="29852" extrusionOk="0">
                  <a:moveTo>
                    <a:pt x="10320" y="0"/>
                  </a:moveTo>
                  <a:lnTo>
                    <a:pt x="1" y="29851"/>
                  </a:lnTo>
                  <a:lnTo>
                    <a:pt x="18030" y="29851"/>
                  </a:lnTo>
                  <a:lnTo>
                    <a:pt x="18051" y="29840"/>
                  </a:lnTo>
                  <a:lnTo>
                    <a:pt x="10320"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35"/>
            <p:cNvSpPr/>
            <p:nvPr/>
          </p:nvSpPr>
          <p:spPr>
            <a:xfrm>
              <a:off x="5649600" y="2193125"/>
              <a:ext cx="592900" cy="750450"/>
            </a:xfrm>
            <a:custGeom>
              <a:avLst/>
              <a:gdLst/>
              <a:ahLst/>
              <a:cxnLst/>
              <a:rect l="l" t="t" r="r" b="b"/>
              <a:pathLst>
                <a:path w="23716" h="30018" extrusionOk="0">
                  <a:moveTo>
                    <a:pt x="52" y="0"/>
                  </a:moveTo>
                  <a:lnTo>
                    <a:pt x="0" y="177"/>
                  </a:lnTo>
                  <a:lnTo>
                    <a:pt x="7731" y="30017"/>
                  </a:lnTo>
                  <a:lnTo>
                    <a:pt x="23715" y="18489"/>
                  </a:lnTo>
                  <a:lnTo>
                    <a:pt x="52"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35"/>
            <p:cNvSpPr/>
            <p:nvPr/>
          </p:nvSpPr>
          <p:spPr>
            <a:xfrm>
              <a:off x="6070600" y="1606475"/>
              <a:ext cx="432475" cy="441650"/>
            </a:xfrm>
            <a:custGeom>
              <a:avLst/>
              <a:gdLst/>
              <a:ahLst/>
              <a:cxnLst/>
              <a:rect l="l" t="t" r="r" b="b"/>
              <a:pathLst>
                <a:path w="17299" h="17666" extrusionOk="0">
                  <a:moveTo>
                    <a:pt x="10308" y="1"/>
                  </a:moveTo>
                  <a:lnTo>
                    <a:pt x="0" y="15088"/>
                  </a:lnTo>
                  <a:lnTo>
                    <a:pt x="17299" y="17665"/>
                  </a:lnTo>
                  <a:lnTo>
                    <a:pt x="17299" y="17665"/>
                  </a:lnTo>
                  <a:lnTo>
                    <a:pt x="10308"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35"/>
            <p:cNvSpPr/>
            <p:nvPr/>
          </p:nvSpPr>
          <p:spPr>
            <a:xfrm>
              <a:off x="5649075" y="1315125"/>
              <a:ext cx="421525" cy="872800"/>
            </a:xfrm>
            <a:custGeom>
              <a:avLst/>
              <a:gdLst/>
              <a:ahLst/>
              <a:cxnLst/>
              <a:rect l="l" t="t" r="r" b="b"/>
              <a:pathLst>
                <a:path w="16861" h="34912" extrusionOk="0">
                  <a:moveTo>
                    <a:pt x="12980" y="1"/>
                  </a:moveTo>
                  <a:lnTo>
                    <a:pt x="0" y="34859"/>
                  </a:lnTo>
                  <a:lnTo>
                    <a:pt x="167" y="34859"/>
                  </a:lnTo>
                  <a:lnTo>
                    <a:pt x="146" y="34912"/>
                  </a:lnTo>
                  <a:lnTo>
                    <a:pt x="16861" y="26742"/>
                  </a:lnTo>
                  <a:lnTo>
                    <a:pt x="13168" y="147"/>
                  </a:lnTo>
                  <a:lnTo>
                    <a:pt x="12980"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35"/>
            <p:cNvSpPr/>
            <p:nvPr/>
          </p:nvSpPr>
          <p:spPr>
            <a:xfrm>
              <a:off x="4929400" y="1312250"/>
              <a:ext cx="1044175" cy="874350"/>
            </a:xfrm>
            <a:custGeom>
              <a:avLst/>
              <a:gdLst/>
              <a:ahLst/>
              <a:cxnLst/>
              <a:rect l="l" t="t" r="r" b="b"/>
              <a:pathLst>
                <a:path w="41767" h="34974" extrusionOk="0">
                  <a:moveTo>
                    <a:pt x="41642" y="1"/>
                  </a:moveTo>
                  <a:lnTo>
                    <a:pt x="12" y="34567"/>
                  </a:lnTo>
                  <a:lnTo>
                    <a:pt x="1" y="34598"/>
                  </a:lnTo>
                  <a:lnTo>
                    <a:pt x="28787" y="34974"/>
                  </a:lnTo>
                  <a:lnTo>
                    <a:pt x="41767" y="116"/>
                  </a:lnTo>
                  <a:lnTo>
                    <a:pt x="41683" y="42"/>
                  </a:lnTo>
                  <a:lnTo>
                    <a:pt x="41642"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35"/>
            <p:cNvSpPr/>
            <p:nvPr/>
          </p:nvSpPr>
          <p:spPr>
            <a:xfrm>
              <a:off x="5650875" y="1983650"/>
              <a:ext cx="595025" cy="671700"/>
            </a:xfrm>
            <a:custGeom>
              <a:avLst/>
              <a:gdLst/>
              <a:ahLst/>
              <a:cxnLst/>
              <a:rect l="l" t="t" r="r" b="b"/>
              <a:pathLst>
                <a:path w="23801" h="26868" extrusionOk="0">
                  <a:moveTo>
                    <a:pt x="16789" y="1"/>
                  </a:moveTo>
                  <a:lnTo>
                    <a:pt x="74" y="8171"/>
                  </a:lnTo>
                  <a:lnTo>
                    <a:pt x="1" y="8379"/>
                  </a:lnTo>
                  <a:lnTo>
                    <a:pt x="23664" y="26868"/>
                  </a:lnTo>
                  <a:lnTo>
                    <a:pt x="23675" y="26868"/>
                  </a:lnTo>
                  <a:lnTo>
                    <a:pt x="23800" y="26565"/>
                  </a:lnTo>
                  <a:lnTo>
                    <a:pt x="16789"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35"/>
            <p:cNvSpPr/>
            <p:nvPr/>
          </p:nvSpPr>
          <p:spPr>
            <a:xfrm>
              <a:off x="6070600" y="1983650"/>
              <a:ext cx="433000" cy="664125"/>
            </a:xfrm>
            <a:custGeom>
              <a:avLst/>
              <a:gdLst/>
              <a:ahLst/>
              <a:cxnLst/>
              <a:rect l="l" t="t" r="r" b="b"/>
              <a:pathLst>
                <a:path w="17320" h="26565" extrusionOk="0">
                  <a:moveTo>
                    <a:pt x="0" y="1"/>
                  </a:moveTo>
                  <a:lnTo>
                    <a:pt x="7011" y="26565"/>
                  </a:lnTo>
                  <a:lnTo>
                    <a:pt x="17320" y="2630"/>
                  </a:lnTo>
                  <a:lnTo>
                    <a:pt x="17299" y="2578"/>
                  </a:lnTo>
                  <a:lnTo>
                    <a:pt x="0"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35"/>
            <p:cNvSpPr/>
            <p:nvPr/>
          </p:nvSpPr>
          <p:spPr>
            <a:xfrm>
              <a:off x="2437350" y="3367150"/>
              <a:ext cx="1416375" cy="419975"/>
            </a:xfrm>
            <a:custGeom>
              <a:avLst/>
              <a:gdLst/>
              <a:ahLst/>
              <a:cxnLst/>
              <a:rect l="l" t="t" r="r" b="b"/>
              <a:pathLst>
                <a:path w="56655" h="16799" extrusionOk="0">
                  <a:moveTo>
                    <a:pt x="136" y="0"/>
                  </a:moveTo>
                  <a:cubicBezTo>
                    <a:pt x="115" y="116"/>
                    <a:pt x="63" y="220"/>
                    <a:pt x="0" y="313"/>
                  </a:cubicBezTo>
                  <a:lnTo>
                    <a:pt x="13919" y="16799"/>
                  </a:lnTo>
                  <a:lnTo>
                    <a:pt x="56655" y="6031"/>
                  </a:lnTo>
                  <a:lnTo>
                    <a:pt x="56571" y="5906"/>
                  </a:lnTo>
                  <a:lnTo>
                    <a:pt x="136"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35"/>
            <p:cNvSpPr/>
            <p:nvPr/>
          </p:nvSpPr>
          <p:spPr>
            <a:xfrm>
              <a:off x="1710125" y="3372125"/>
              <a:ext cx="693325" cy="509425"/>
            </a:xfrm>
            <a:custGeom>
              <a:avLst/>
              <a:gdLst/>
              <a:ahLst/>
              <a:cxnLst/>
              <a:rect l="l" t="t" r="r" b="b"/>
              <a:pathLst>
                <a:path w="27733" h="20377" extrusionOk="0">
                  <a:moveTo>
                    <a:pt x="27503" y="0"/>
                  </a:moveTo>
                  <a:lnTo>
                    <a:pt x="14211" y="1387"/>
                  </a:lnTo>
                  <a:lnTo>
                    <a:pt x="0" y="2859"/>
                  </a:lnTo>
                  <a:lnTo>
                    <a:pt x="6928" y="20376"/>
                  </a:lnTo>
                  <a:lnTo>
                    <a:pt x="15286" y="12312"/>
                  </a:lnTo>
                  <a:lnTo>
                    <a:pt x="27733" y="292"/>
                  </a:lnTo>
                  <a:cubicBezTo>
                    <a:pt x="27639" y="209"/>
                    <a:pt x="27566" y="114"/>
                    <a:pt x="27503" y="0"/>
                  </a:cubicBez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35"/>
            <p:cNvSpPr/>
            <p:nvPr/>
          </p:nvSpPr>
          <p:spPr>
            <a:xfrm>
              <a:off x="1890100" y="3380700"/>
              <a:ext cx="882975" cy="505550"/>
            </a:xfrm>
            <a:custGeom>
              <a:avLst/>
              <a:gdLst/>
              <a:ahLst/>
              <a:cxnLst/>
              <a:rect l="l" t="t" r="r" b="b"/>
              <a:pathLst>
                <a:path w="35319" h="20222" extrusionOk="0">
                  <a:moveTo>
                    <a:pt x="21651" y="1"/>
                  </a:moveTo>
                  <a:cubicBezTo>
                    <a:pt x="21515" y="84"/>
                    <a:pt x="21338" y="147"/>
                    <a:pt x="21129" y="147"/>
                  </a:cubicBezTo>
                  <a:cubicBezTo>
                    <a:pt x="21025" y="147"/>
                    <a:pt x="20930" y="126"/>
                    <a:pt x="20847" y="105"/>
                  </a:cubicBezTo>
                  <a:lnTo>
                    <a:pt x="10904" y="9704"/>
                  </a:lnTo>
                  <a:lnTo>
                    <a:pt x="1" y="20221"/>
                  </a:lnTo>
                  <a:lnTo>
                    <a:pt x="1" y="20221"/>
                  </a:lnTo>
                  <a:lnTo>
                    <a:pt x="35319" y="16184"/>
                  </a:lnTo>
                  <a:lnTo>
                    <a:pt x="21651"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35"/>
            <p:cNvSpPr/>
            <p:nvPr/>
          </p:nvSpPr>
          <p:spPr>
            <a:xfrm>
              <a:off x="2785300" y="3517925"/>
              <a:ext cx="1071300" cy="546725"/>
            </a:xfrm>
            <a:custGeom>
              <a:avLst/>
              <a:gdLst/>
              <a:ahLst/>
              <a:cxnLst/>
              <a:rect l="l" t="t" r="r" b="b"/>
              <a:pathLst>
                <a:path w="42852" h="21869" extrusionOk="0">
                  <a:moveTo>
                    <a:pt x="42737" y="0"/>
                  </a:moveTo>
                  <a:lnTo>
                    <a:pt x="1" y="10768"/>
                  </a:lnTo>
                  <a:lnTo>
                    <a:pt x="147" y="10945"/>
                  </a:lnTo>
                  <a:lnTo>
                    <a:pt x="126" y="10945"/>
                  </a:lnTo>
                  <a:lnTo>
                    <a:pt x="24874" y="21869"/>
                  </a:lnTo>
                  <a:lnTo>
                    <a:pt x="25636" y="21723"/>
                  </a:lnTo>
                  <a:lnTo>
                    <a:pt x="25646" y="21775"/>
                  </a:lnTo>
                  <a:lnTo>
                    <a:pt x="42852" y="178"/>
                  </a:lnTo>
                  <a:lnTo>
                    <a:pt x="42737"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35"/>
            <p:cNvSpPr/>
            <p:nvPr/>
          </p:nvSpPr>
          <p:spPr>
            <a:xfrm>
              <a:off x="1901050" y="3792600"/>
              <a:ext cx="878025" cy="427000"/>
            </a:xfrm>
            <a:custGeom>
              <a:avLst/>
              <a:gdLst/>
              <a:ahLst/>
              <a:cxnLst/>
              <a:rect l="l" t="t" r="r" b="b"/>
              <a:pathLst>
                <a:path w="35121" h="17080" extrusionOk="0">
                  <a:moveTo>
                    <a:pt x="35120" y="0"/>
                  </a:moveTo>
                  <a:lnTo>
                    <a:pt x="1" y="4027"/>
                  </a:lnTo>
                  <a:lnTo>
                    <a:pt x="27723" y="17079"/>
                  </a:lnTo>
                  <a:lnTo>
                    <a:pt x="27838" y="17059"/>
                  </a:lnTo>
                  <a:lnTo>
                    <a:pt x="35120"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35"/>
            <p:cNvSpPr/>
            <p:nvPr/>
          </p:nvSpPr>
          <p:spPr>
            <a:xfrm>
              <a:off x="2596975" y="3791550"/>
              <a:ext cx="810200" cy="427525"/>
            </a:xfrm>
            <a:custGeom>
              <a:avLst/>
              <a:gdLst/>
              <a:ahLst/>
              <a:cxnLst/>
              <a:rect l="l" t="t" r="r" b="b"/>
              <a:pathLst>
                <a:path w="32408" h="17101" extrusionOk="0">
                  <a:moveTo>
                    <a:pt x="7659" y="0"/>
                  </a:moveTo>
                  <a:lnTo>
                    <a:pt x="7378" y="31"/>
                  </a:lnTo>
                  <a:lnTo>
                    <a:pt x="7283" y="42"/>
                  </a:lnTo>
                  <a:lnTo>
                    <a:pt x="1" y="17101"/>
                  </a:lnTo>
                  <a:lnTo>
                    <a:pt x="32407" y="10924"/>
                  </a:lnTo>
                  <a:lnTo>
                    <a:pt x="7659"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35"/>
            <p:cNvSpPr/>
            <p:nvPr/>
          </p:nvSpPr>
          <p:spPr>
            <a:xfrm>
              <a:off x="4542075" y="2609950"/>
              <a:ext cx="819050" cy="410050"/>
            </a:xfrm>
            <a:custGeom>
              <a:avLst/>
              <a:gdLst/>
              <a:ahLst/>
              <a:cxnLst/>
              <a:rect l="l" t="t" r="r" b="b"/>
              <a:pathLst>
                <a:path w="32762" h="16402" extrusionOk="0">
                  <a:moveTo>
                    <a:pt x="0" y="0"/>
                  </a:moveTo>
                  <a:lnTo>
                    <a:pt x="9850" y="16402"/>
                  </a:lnTo>
                  <a:lnTo>
                    <a:pt x="9912" y="16370"/>
                  </a:lnTo>
                  <a:lnTo>
                    <a:pt x="9975" y="16360"/>
                  </a:lnTo>
                  <a:lnTo>
                    <a:pt x="32762" y="13469"/>
                  </a:lnTo>
                  <a:lnTo>
                    <a:pt x="0"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35"/>
            <p:cNvSpPr/>
            <p:nvPr/>
          </p:nvSpPr>
          <p:spPr>
            <a:xfrm>
              <a:off x="3881350" y="2608900"/>
              <a:ext cx="906975" cy="887650"/>
            </a:xfrm>
            <a:custGeom>
              <a:avLst/>
              <a:gdLst/>
              <a:ahLst/>
              <a:cxnLst/>
              <a:rect l="l" t="t" r="r" b="b"/>
              <a:pathLst>
                <a:path w="36279" h="35506" extrusionOk="0">
                  <a:moveTo>
                    <a:pt x="26346" y="0"/>
                  </a:moveTo>
                  <a:lnTo>
                    <a:pt x="1" y="35505"/>
                  </a:lnTo>
                  <a:lnTo>
                    <a:pt x="36279" y="16444"/>
                  </a:lnTo>
                  <a:lnTo>
                    <a:pt x="26429" y="42"/>
                  </a:lnTo>
                  <a:lnTo>
                    <a:pt x="26346"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35"/>
            <p:cNvSpPr/>
            <p:nvPr/>
          </p:nvSpPr>
          <p:spPr>
            <a:xfrm>
              <a:off x="3426450" y="3522350"/>
              <a:ext cx="515450" cy="641700"/>
            </a:xfrm>
            <a:custGeom>
              <a:avLst/>
              <a:gdLst/>
              <a:ahLst/>
              <a:cxnLst/>
              <a:rect l="l" t="t" r="r" b="b"/>
              <a:pathLst>
                <a:path w="20618" h="25668" extrusionOk="0">
                  <a:moveTo>
                    <a:pt x="17206" y="1"/>
                  </a:moveTo>
                  <a:lnTo>
                    <a:pt x="0" y="21598"/>
                  </a:lnTo>
                  <a:lnTo>
                    <a:pt x="95" y="21984"/>
                  </a:lnTo>
                  <a:lnTo>
                    <a:pt x="20617" y="25667"/>
                  </a:lnTo>
                  <a:lnTo>
                    <a:pt x="17508" y="481"/>
                  </a:lnTo>
                  <a:lnTo>
                    <a:pt x="17206"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35"/>
            <p:cNvSpPr/>
            <p:nvPr/>
          </p:nvSpPr>
          <p:spPr>
            <a:xfrm>
              <a:off x="3428800" y="4071925"/>
              <a:ext cx="513100" cy="392350"/>
            </a:xfrm>
            <a:custGeom>
              <a:avLst/>
              <a:gdLst/>
              <a:ahLst/>
              <a:cxnLst/>
              <a:rect l="l" t="t" r="r" b="b"/>
              <a:pathLst>
                <a:path w="20524" h="15694" extrusionOk="0">
                  <a:moveTo>
                    <a:pt x="1" y="1"/>
                  </a:moveTo>
                  <a:lnTo>
                    <a:pt x="3871" y="15693"/>
                  </a:lnTo>
                  <a:lnTo>
                    <a:pt x="20523" y="3684"/>
                  </a:lnTo>
                  <a:lnTo>
                    <a:pt x="1"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35"/>
            <p:cNvSpPr/>
            <p:nvPr/>
          </p:nvSpPr>
          <p:spPr>
            <a:xfrm>
              <a:off x="3525575" y="4164025"/>
              <a:ext cx="513100" cy="406925"/>
            </a:xfrm>
            <a:custGeom>
              <a:avLst/>
              <a:gdLst/>
              <a:ahLst/>
              <a:cxnLst/>
              <a:rect l="l" t="t" r="r" b="b"/>
              <a:pathLst>
                <a:path w="20524" h="16277" extrusionOk="0">
                  <a:moveTo>
                    <a:pt x="16652" y="0"/>
                  </a:moveTo>
                  <a:lnTo>
                    <a:pt x="0" y="12009"/>
                  </a:lnTo>
                  <a:lnTo>
                    <a:pt x="53" y="12208"/>
                  </a:lnTo>
                  <a:lnTo>
                    <a:pt x="53" y="12270"/>
                  </a:lnTo>
                  <a:lnTo>
                    <a:pt x="20273" y="16277"/>
                  </a:lnTo>
                  <a:lnTo>
                    <a:pt x="20419" y="16173"/>
                  </a:lnTo>
                  <a:lnTo>
                    <a:pt x="20523" y="15630"/>
                  </a:lnTo>
                  <a:lnTo>
                    <a:pt x="16652"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35"/>
            <p:cNvSpPr/>
            <p:nvPr/>
          </p:nvSpPr>
          <p:spPr>
            <a:xfrm>
              <a:off x="3864125" y="3534350"/>
              <a:ext cx="289050" cy="629700"/>
            </a:xfrm>
            <a:custGeom>
              <a:avLst/>
              <a:gdLst/>
              <a:ahLst/>
              <a:cxnLst/>
              <a:rect l="l" t="t" r="r" b="b"/>
              <a:pathLst>
                <a:path w="11562" h="25188" extrusionOk="0">
                  <a:moveTo>
                    <a:pt x="1" y="1"/>
                  </a:moveTo>
                  <a:lnTo>
                    <a:pt x="3110" y="25187"/>
                  </a:lnTo>
                  <a:lnTo>
                    <a:pt x="11510" y="18416"/>
                  </a:lnTo>
                  <a:lnTo>
                    <a:pt x="11561" y="18165"/>
                  </a:lnTo>
                  <a:lnTo>
                    <a:pt x="1"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35"/>
            <p:cNvSpPr/>
            <p:nvPr/>
          </p:nvSpPr>
          <p:spPr>
            <a:xfrm>
              <a:off x="3941875" y="3994725"/>
              <a:ext cx="210000" cy="560050"/>
            </a:xfrm>
            <a:custGeom>
              <a:avLst/>
              <a:gdLst/>
              <a:ahLst/>
              <a:cxnLst/>
              <a:rect l="l" t="t" r="r" b="b"/>
              <a:pathLst>
                <a:path w="8400" h="22402" extrusionOk="0">
                  <a:moveTo>
                    <a:pt x="8400" y="1"/>
                  </a:moveTo>
                  <a:lnTo>
                    <a:pt x="0" y="6772"/>
                  </a:lnTo>
                  <a:lnTo>
                    <a:pt x="3871" y="22402"/>
                  </a:lnTo>
                  <a:lnTo>
                    <a:pt x="8400"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35"/>
            <p:cNvSpPr/>
            <p:nvPr/>
          </p:nvSpPr>
          <p:spPr>
            <a:xfrm>
              <a:off x="3526875" y="4470775"/>
              <a:ext cx="505525" cy="469250"/>
            </a:xfrm>
            <a:custGeom>
              <a:avLst/>
              <a:gdLst/>
              <a:ahLst/>
              <a:cxnLst/>
              <a:rect l="l" t="t" r="r" b="b"/>
              <a:pathLst>
                <a:path w="20221" h="18770" extrusionOk="0">
                  <a:moveTo>
                    <a:pt x="1" y="0"/>
                  </a:moveTo>
                  <a:lnTo>
                    <a:pt x="1" y="18770"/>
                  </a:lnTo>
                  <a:lnTo>
                    <a:pt x="20221" y="4007"/>
                  </a:lnTo>
                  <a:lnTo>
                    <a:pt x="1"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5"/>
            <p:cNvSpPr/>
            <p:nvPr/>
          </p:nvSpPr>
          <p:spPr>
            <a:xfrm>
              <a:off x="1109425" y="283500"/>
              <a:ext cx="5411650" cy="4688350"/>
            </a:xfrm>
            <a:custGeom>
              <a:avLst/>
              <a:gdLst/>
              <a:ahLst/>
              <a:cxnLst/>
              <a:rect l="l" t="t" r="r" b="b"/>
              <a:pathLst>
                <a:path w="216466" h="187534" extrusionOk="0">
                  <a:moveTo>
                    <a:pt x="100694" y="679"/>
                  </a:moveTo>
                  <a:lnTo>
                    <a:pt x="120905" y="7044"/>
                  </a:lnTo>
                  <a:lnTo>
                    <a:pt x="134489" y="7429"/>
                  </a:lnTo>
                  <a:lnTo>
                    <a:pt x="149451" y="11164"/>
                  </a:lnTo>
                  <a:lnTo>
                    <a:pt x="177204" y="22787"/>
                  </a:lnTo>
                  <a:lnTo>
                    <a:pt x="194482" y="41192"/>
                  </a:lnTo>
                  <a:lnTo>
                    <a:pt x="208703" y="52794"/>
                  </a:lnTo>
                  <a:lnTo>
                    <a:pt x="215767" y="70636"/>
                  </a:lnTo>
                  <a:lnTo>
                    <a:pt x="205333" y="94874"/>
                  </a:lnTo>
                  <a:lnTo>
                    <a:pt x="189317" y="106413"/>
                  </a:lnTo>
                  <a:lnTo>
                    <a:pt x="170965" y="106413"/>
                  </a:lnTo>
                  <a:lnTo>
                    <a:pt x="147281" y="109418"/>
                  </a:lnTo>
                  <a:lnTo>
                    <a:pt x="147218" y="109428"/>
                  </a:lnTo>
                  <a:lnTo>
                    <a:pt x="109949" y="129001"/>
                  </a:lnTo>
                  <a:lnTo>
                    <a:pt x="109636" y="129168"/>
                  </a:lnTo>
                  <a:lnTo>
                    <a:pt x="121749" y="148199"/>
                  </a:lnTo>
                  <a:lnTo>
                    <a:pt x="117065" y="171394"/>
                  </a:lnTo>
                  <a:lnTo>
                    <a:pt x="96699" y="186261"/>
                  </a:lnTo>
                  <a:lnTo>
                    <a:pt x="96699" y="167429"/>
                  </a:lnTo>
                  <a:lnTo>
                    <a:pt x="92671" y="151100"/>
                  </a:lnTo>
                  <a:lnTo>
                    <a:pt x="59388" y="157443"/>
                  </a:lnTo>
                  <a:lnTo>
                    <a:pt x="31030" y="144088"/>
                  </a:lnTo>
                  <a:lnTo>
                    <a:pt x="23882" y="126038"/>
                  </a:lnTo>
                  <a:lnTo>
                    <a:pt x="9954" y="120019"/>
                  </a:lnTo>
                  <a:lnTo>
                    <a:pt x="2139" y="104389"/>
                  </a:lnTo>
                  <a:lnTo>
                    <a:pt x="647" y="84179"/>
                  </a:lnTo>
                  <a:lnTo>
                    <a:pt x="647" y="66984"/>
                  </a:lnTo>
                  <a:lnTo>
                    <a:pt x="13355" y="49790"/>
                  </a:lnTo>
                  <a:lnTo>
                    <a:pt x="25354" y="35162"/>
                  </a:lnTo>
                  <a:lnTo>
                    <a:pt x="39231" y="25041"/>
                  </a:lnTo>
                  <a:lnTo>
                    <a:pt x="47160" y="15996"/>
                  </a:lnTo>
                  <a:lnTo>
                    <a:pt x="56456" y="8922"/>
                  </a:lnTo>
                  <a:lnTo>
                    <a:pt x="78920" y="7054"/>
                  </a:lnTo>
                  <a:lnTo>
                    <a:pt x="100694" y="679"/>
                  </a:lnTo>
                  <a:close/>
                  <a:moveTo>
                    <a:pt x="100705" y="0"/>
                  </a:moveTo>
                  <a:lnTo>
                    <a:pt x="78836" y="6407"/>
                  </a:lnTo>
                  <a:lnTo>
                    <a:pt x="56310" y="8285"/>
                  </a:lnTo>
                  <a:lnTo>
                    <a:pt x="56216" y="8296"/>
                  </a:lnTo>
                  <a:lnTo>
                    <a:pt x="46743" y="15495"/>
                  </a:lnTo>
                  <a:lnTo>
                    <a:pt x="38823" y="24540"/>
                  </a:lnTo>
                  <a:lnTo>
                    <a:pt x="24947" y="34661"/>
                  </a:lnTo>
                  <a:lnTo>
                    <a:pt x="12844" y="49393"/>
                  </a:lnTo>
                  <a:lnTo>
                    <a:pt x="0" y="66775"/>
                  </a:lnTo>
                  <a:lnTo>
                    <a:pt x="0" y="84200"/>
                  </a:lnTo>
                  <a:lnTo>
                    <a:pt x="1503" y="104503"/>
                  </a:lnTo>
                  <a:lnTo>
                    <a:pt x="9484" y="120519"/>
                  </a:lnTo>
                  <a:lnTo>
                    <a:pt x="23382" y="126529"/>
                  </a:lnTo>
                  <a:lnTo>
                    <a:pt x="30518" y="144568"/>
                  </a:lnTo>
                  <a:lnTo>
                    <a:pt x="59305" y="158122"/>
                  </a:lnTo>
                  <a:lnTo>
                    <a:pt x="92191" y="151851"/>
                  </a:lnTo>
                  <a:lnTo>
                    <a:pt x="96052" y="167471"/>
                  </a:lnTo>
                  <a:lnTo>
                    <a:pt x="96052" y="187534"/>
                  </a:lnTo>
                  <a:lnTo>
                    <a:pt x="117545" y="171842"/>
                  </a:lnTo>
                  <a:lnTo>
                    <a:pt x="117649" y="171769"/>
                  </a:lnTo>
                  <a:lnTo>
                    <a:pt x="122438" y="148074"/>
                  </a:lnTo>
                  <a:lnTo>
                    <a:pt x="110565" y="129409"/>
                  </a:lnTo>
                  <a:lnTo>
                    <a:pt x="147416" y="110054"/>
                  </a:lnTo>
                  <a:lnTo>
                    <a:pt x="171007" y="107060"/>
                  </a:lnTo>
                  <a:lnTo>
                    <a:pt x="189526" y="107060"/>
                  </a:lnTo>
                  <a:lnTo>
                    <a:pt x="205781" y="95343"/>
                  </a:lnTo>
                  <a:lnTo>
                    <a:pt x="205855" y="95291"/>
                  </a:lnTo>
                  <a:lnTo>
                    <a:pt x="216414" y="70772"/>
                  </a:lnTo>
                  <a:lnTo>
                    <a:pt x="216465" y="70647"/>
                  </a:lnTo>
                  <a:lnTo>
                    <a:pt x="209245" y="52398"/>
                  </a:lnTo>
                  <a:lnTo>
                    <a:pt x="194920" y="40723"/>
                  </a:lnTo>
                  <a:lnTo>
                    <a:pt x="177632" y="22297"/>
                  </a:lnTo>
                  <a:lnTo>
                    <a:pt x="177580" y="22245"/>
                  </a:lnTo>
                  <a:lnTo>
                    <a:pt x="149649" y="10549"/>
                  </a:lnTo>
                  <a:lnTo>
                    <a:pt x="134614" y="6793"/>
                  </a:lnTo>
                  <a:lnTo>
                    <a:pt x="121051" y="6407"/>
                  </a:lnTo>
                  <a:lnTo>
                    <a:pt x="100705"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35"/>
            <p:cNvSpPr/>
            <p:nvPr/>
          </p:nvSpPr>
          <p:spPr>
            <a:xfrm>
              <a:off x="1429450" y="1148725"/>
              <a:ext cx="483900" cy="473950"/>
            </a:xfrm>
            <a:custGeom>
              <a:avLst/>
              <a:gdLst/>
              <a:ahLst/>
              <a:cxnLst/>
              <a:rect l="l" t="t" r="r" b="b"/>
              <a:pathLst>
                <a:path w="19356" h="18958" extrusionOk="0">
                  <a:moveTo>
                    <a:pt x="12282" y="636"/>
                  </a:moveTo>
                  <a:lnTo>
                    <a:pt x="18844" y="18519"/>
                  </a:lnTo>
                  <a:lnTo>
                    <a:pt x="18844" y="18519"/>
                  </a:lnTo>
                  <a:lnTo>
                    <a:pt x="596" y="14878"/>
                  </a:lnTo>
                  <a:lnTo>
                    <a:pt x="12282" y="636"/>
                  </a:lnTo>
                  <a:close/>
                  <a:moveTo>
                    <a:pt x="12386" y="0"/>
                  </a:moveTo>
                  <a:lnTo>
                    <a:pt x="1" y="15087"/>
                  </a:lnTo>
                  <a:lnTo>
                    <a:pt x="19356" y="18958"/>
                  </a:lnTo>
                  <a:lnTo>
                    <a:pt x="12386"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35"/>
            <p:cNvSpPr/>
            <p:nvPr/>
          </p:nvSpPr>
          <p:spPr>
            <a:xfrm>
              <a:off x="1732825" y="899600"/>
              <a:ext cx="355025" cy="718900"/>
            </a:xfrm>
            <a:custGeom>
              <a:avLst/>
              <a:gdLst/>
              <a:ahLst/>
              <a:cxnLst/>
              <a:rect l="l" t="t" r="r" b="b"/>
              <a:pathLst>
                <a:path w="14201" h="28756" extrusionOk="0">
                  <a:moveTo>
                    <a:pt x="14012" y="1"/>
                  </a:moveTo>
                  <a:lnTo>
                    <a:pt x="1" y="10226"/>
                  </a:lnTo>
                  <a:lnTo>
                    <a:pt x="6813" y="28756"/>
                  </a:lnTo>
                  <a:lnTo>
                    <a:pt x="7116" y="28651"/>
                  </a:lnTo>
                  <a:lnTo>
                    <a:pt x="386" y="10341"/>
                  </a:lnTo>
                  <a:lnTo>
                    <a:pt x="14200" y="262"/>
                  </a:lnTo>
                  <a:lnTo>
                    <a:pt x="14012"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35"/>
            <p:cNvSpPr/>
            <p:nvPr/>
          </p:nvSpPr>
          <p:spPr>
            <a:xfrm>
              <a:off x="1432600" y="1518325"/>
              <a:ext cx="481800" cy="616650"/>
            </a:xfrm>
            <a:custGeom>
              <a:avLst/>
              <a:gdLst/>
              <a:ahLst/>
              <a:cxnLst/>
              <a:rect l="l" t="t" r="r" b="b"/>
              <a:pathLst>
                <a:path w="19272" h="24666" extrusionOk="0">
                  <a:moveTo>
                    <a:pt x="355" y="397"/>
                  </a:moveTo>
                  <a:lnTo>
                    <a:pt x="18676" y="4059"/>
                  </a:lnTo>
                  <a:lnTo>
                    <a:pt x="1816" y="23851"/>
                  </a:lnTo>
                  <a:lnTo>
                    <a:pt x="355" y="397"/>
                  </a:lnTo>
                  <a:close/>
                  <a:moveTo>
                    <a:pt x="0" y="0"/>
                  </a:moveTo>
                  <a:lnTo>
                    <a:pt x="1544" y="24665"/>
                  </a:lnTo>
                  <a:lnTo>
                    <a:pt x="19271" y="3851"/>
                  </a:lnTo>
                  <a:lnTo>
                    <a:pt x="0"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35"/>
            <p:cNvSpPr/>
            <p:nvPr/>
          </p:nvSpPr>
          <p:spPr>
            <a:xfrm>
              <a:off x="1466500" y="1609350"/>
              <a:ext cx="662825" cy="585875"/>
            </a:xfrm>
            <a:custGeom>
              <a:avLst/>
              <a:gdLst/>
              <a:ahLst/>
              <a:cxnLst/>
              <a:rect l="l" t="t" r="r" b="b"/>
              <a:pathLst>
                <a:path w="26513" h="23435" extrusionOk="0">
                  <a:moveTo>
                    <a:pt x="17561" y="627"/>
                  </a:moveTo>
                  <a:lnTo>
                    <a:pt x="26022" y="23059"/>
                  </a:lnTo>
                  <a:lnTo>
                    <a:pt x="647" y="20482"/>
                  </a:lnTo>
                  <a:lnTo>
                    <a:pt x="17561" y="627"/>
                  </a:lnTo>
                  <a:close/>
                  <a:moveTo>
                    <a:pt x="17675" y="1"/>
                  </a:moveTo>
                  <a:lnTo>
                    <a:pt x="0" y="20743"/>
                  </a:lnTo>
                  <a:lnTo>
                    <a:pt x="26513" y="23435"/>
                  </a:lnTo>
                  <a:lnTo>
                    <a:pt x="26513" y="23435"/>
                  </a:lnTo>
                  <a:lnTo>
                    <a:pt x="17675"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35"/>
            <p:cNvSpPr/>
            <p:nvPr/>
          </p:nvSpPr>
          <p:spPr>
            <a:xfrm>
              <a:off x="1111225" y="1511800"/>
              <a:ext cx="367825" cy="619525"/>
            </a:xfrm>
            <a:custGeom>
              <a:avLst/>
              <a:gdLst/>
              <a:ahLst/>
              <a:cxnLst/>
              <a:rect l="l" t="t" r="r" b="b"/>
              <a:pathLst>
                <a:path w="14713" h="24781" extrusionOk="0">
                  <a:moveTo>
                    <a:pt x="12897" y="908"/>
                  </a:moveTo>
                  <a:lnTo>
                    <a:pt x="14358" y="24258"/>
                  </a:lnTo>
                  <a:lnTo>
                    <a:pt x="492" y="17685"/>
                  </a:lnTo>
                  <a:lnTo>
                    <a:pt x="12897" y="908"/>
                  </a:lnTo>
                  <a:close/>
                  <a:moveTo>
                    <a:pt x="13168" y="1"/>
                  </a:moveTo>
                  <a:lnTo>
                    <a:pt x="1" y="17810"/>
                  </a:lnTo>
                  <a:lnTo>
                    <a:pt x="14712" y="24780"/>
                  </a:lnTo>
                  <a:lnTo>
                    <a:pt x="14712" y="24780"/>
                  </a:lnTo>
                  <a:lnTo>
                    <a:pt x="13168"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35"/>
            <p:cNvSpPr/>
            <p:nvPr/>
          </p:nvSpPr>
          <p:spPr>
            <a:xfrm>
              <a:off x="2075050" y="672950"/>
              <a:ext cx="776275" cy="235825"/>
            </a:xfrm>
            <a:custGeom>
              <a:avLst/>
              <a:gdLst/>
              <a:ahLst/>
              <a:cxnLst/>
              <a:rect l="l" t="t" r="r" b="b"/>
              <a:pathLst>
                <a:path w="31051" h="9433" extrusionOk="0">
                  <a:moveTo>
                    <a:pt x="8378" y="355"/>
                  </a:moveTo>
                  <a:lnTo>
                    <a:pt x="29194" y="4299"/>
                  </a:lnTo>
                  <a:lnTo>
                    <a:pt x="835" y="8962"/>
                  </a:lnTo>
                  <a:lnTo>
                    <a:pt x="8378" y="355"/>
                  </a:lnTo>
                  <a:close/>
                  <a:moveTo>
                    <a:pt x="8253" y="0"/>
                  </a:moveTo>
                  <a:lnTo>
                    <a:pt x="0" y="9432"/>
                  </a:lnTo>
                  <a:lnTo>
                    <a:pt x="31051" y="4320"/>
                  </a:lnTo>
                  <a:lnTo>
                    <a:pt x="8347" y="21"/>
                  </a:lnTo>
                  <a:lnTo>
                    <a:pt x="8253"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35"/>
            <p:cNvSpPr/>
            <p:nvPr/>
          </p:nvSpPr>
          <p:spPr>
            <a:xfrm>
              <a:off x="2263375" y="447825"/>
              <a:ext cx="819575" cy="239225"/>
            </a:xfrm>
            <a:custGeom>
              <a:avLst/>
              <a:gdLst/>
              <a:ahLst/>
              <a:cxnLst/>
              <a:rect l="l" t="t" r="r" b="b"/>
              <a:pathLst>
                <a:path w="32783" h="9569" extrusionOk="0">
                  <a:moveTo>
                    <a:pt x="31072" y="460"/>
                  </a:moveTo>
                  <a:lnTo>
                    <a:pt x="1555" y="8797"/>
                  </a:lnTo>
                  <a:lnTo>
                    <a:pt x="1555" y="8797"/>
                  </a:lnTo>
                  <a:lnTo>
                    <a:pt x="10235" y="2192"/>
                  </a:lnTo>
                  <a:lnTo>
                    <a:pt x="31072" y="460"/>
                  </a:lnTo>
                  <a:close/>
                  <a:moveTo>
                    <a:pt x="32720" y="1"/>
                  </a:moveTo>
                  <a:lnTo>
                    <a:pt x="10163" y="1879"/>
                  </a:lnTo>
                  <a:lnTo>
                    <a:pt x="10121" y="1879"/>
                  </a:lnTo>
                  <a:lnTo>
                    <a:pt x="0" y="9569"/>
                  </a:lnTo>
                  <a:lnTo>
                    <a:pt x="32783" y="314"/>
                  </a:lnTo>
                  <a:lnTo>
                    <a:pt x="32720"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35"/>
            <p:cNvSpPr/>
            <p:nvPr/>
          </p:nvSpPr>
          <p:spPr>
            <a:xfrm>
              <a:off x="2265200" y="444450"/>
              <a:ext cx="827150" cy="340675"/>
            </a:xfrm>
            <a:custGeom>
              <a:avLst/>
              <a:gdLst/>
              <a:ahLst/>
              <a:cxnLst/>
              <a:rect l="l" t="t" r="r" b="b"/>
              <a:pathLst>
                <a:path w="33086" h="13627" extrusionOk="0">
                  <a:moveTo>
                    <a:pt x="32240" y="585"/>
                  </a:moveTo>
                  <a:lnTo>
                    <a:pt x="22443" y="13272"/>
                  </a:lnTo>
                  <a:lnTo>
                    <a:pt x="1409" y="9286"/>
                  </a:lnTo>
                  <a:lnTo>
                    <a:pt x="32240" y="585"/>
                  </a:lnTo>
                  <a:close/>
                  <a:moveTo>
                    <a:pt x="33085" y="0"/>
                  </a:moveTo>
                  <a:lnTo>
                    <a:pt x="0" y="9349"/>
                  </a:lnTo>
                  <a:lnTo>
                    <a:pt x="22485" y="13606"/>
                  </a:lnTo>
                  <a:lnTo>
                    <a:pt x="22578" y="13627"/>
                  </a:lnTo>
                  <a:lnTo>
                    <a:pt x="33085"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35"/>
            <p:cNvSpPr/>
            <p:nvPr/>
          </p:nvSpPr>
          <p:spPr>
            <a:xfrm>
              <a:off x="1904975" y="899350"/>
              <a:ext cx="752825" cy="721500"/>
            </a:xfrm>
            <a:custGeom>
              <a:avLst/>
              <a:gdLst/>
              <a:ahLst/>
              <a:cxnLst/>
              <a:rect l="l" t="t" r="r" b="b"/>
              <a:pathLst>
                <a:path w="30113" h="28860" extrusionOk="0">
                  <a:moveTo>
                    <a:pt x="7304" y="1"/>
                  </a:moveTo>
                  <a:lnTo>
                    <a:pt x="7147" y="282"/>
                  </a:lnTo>
                  <a:lnTo>
                    <a:pt x="29444" y="12552"/>
                  </a:lnTo>
                  <a:lnTo>
                    <a:pt x="1" y="28568"/>
                  </a:lnTo>
                  <a:lnTo>
                    <a:pt x="157" y="28860"/>
                  </a:lnTo>
                  <a:lnTo>
                    <a:pt x="30112" y="12552"/>
                  </a:lnTo>
                  <a:lnTo>
                    <a:pt x="7304"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35"/>
            <p:cNvSpPr/>
            <p:nvPr/>
          </p:nvSpPr>
          <p:spPr>
            <a:xfrm>
              <a:off x="2073200" y="775450"/>
              <a:ext cx="761425" cy="443450"/>
            </a:xfrm>
            <a:custGeom>
              <a:avLst/>
              <a:gdLst/>
              <a:ahLst/>
              <a:cxnLst/>
              <a:rect l="l" t="t" r="r" b="b"/>
              <a:pathLst>
                <a:path w="30457" h="17738" extrusionOk="0">
                  <a:moveTo>
                    <a:pt x="29935" y="418"/>
                  </a:moveTo>
                  <a:lnTo>
                    <a:pt x="22966" y="17278"/>
                  </a:lnTo>
                  <a:lnTo>
                    <a:pt x="982" y="5186"/>
                  </a:lnTo>
                  <a:lnTo>
                    <a:pt x="29935" y="418"/>
                  </a:lnTo>
                  <a:close/>
                  <a:moveTo>
                    <a:pt x="30457" y="0"/>
                  </a:moveTo>
                  <a:lnTo>
                    <a:pt x="1" y="5019"/>
                  </a:lnTo>
                  <a:lnTo>
                    <a:pt x="22976" y="17644"/>
                  </a:lnTo>
                  <a:lnTo>
                    <a:pt x="23133" y="17737"/>
                  </a:lnTo>
                  <a:lnTo>
                    <a:pt x="30457"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35"/>
            <p:cNvSpPr/>
            <p:nvPr/>
          </p:nvSpPr>
          <p:spPr>
            <a:xfrm>
              <a:off x="1113325" y="1949225"/>
              <a:ext cx="369125" cy="446575"/>
            </a:xfrm>
            <a:custGeom>
              <a:avLst/>
              <a:gdLst/>
              <a:ahLst/>
              <a:cxnLst/>
              <a:rect l="l" t="t" r="r" b="b"/>
              <a:pathLst>
                <a:path w="14765" h="17863" extrusionOk="0">
                  <a:moveTo>
                    <a:pt x="324" y="512"/>
                  </a:moveTo>
                  <a:lnTo>
                    <a:pt x="14138" y="7054"/>
                  </a:lnTo>
                  <a:lnTo>
                    <a:pt x="324" y="17227"/>
                  </a:lnTo>
                  <a:lnTo>
                    <a:pt x="324" y="512"/>
                  </a:lnTo>
                  <a:close/>
                  <a:moveTo>
                    <a:pt x="0" y="0"/>
                  </a:moveTo>
                  <a:lnTo>
                    <a:pt x="0" y="17863"/>
                  </a:lnTo>
                  <a:lnTo>
                    <a:pt x="14764" y="6991"/>
                  </a:lnTo>
                  <a:lnTo>
                    <a:pt x="0"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35"/>
            <p:cNvSpPr/>
            <p:nvPr/>
          </p:nvSpPr>
          <p:spPr>
            <a:xfrm>
              <a:off x="1467550" y="2120075"/>
              <a:ext cx="662300" cy="652375"/>
            </a:xfrm>
            <a:custGeom>
              <a:avLst/>
              <a:gdLst/>
              <a:ahLst/>
              <a:cxnLst/>
              <a:rect l="l" t="t" r="r" b="b"/>
              <a:pathLst>
                <a:path w="26492" h="26095" extrusionOk="0">
                  <a:moveTo>
                    <a:pt x="554" y="376"/>
                  </a:moveTo>
                  <a:lnTo>
                    <a:pt x="25959" y="2953"/>
                  </a:lnTo>
                  <a:lnTo>
                    <a:pt x="13074" y="25406"/>
                  </a:lnTo>
                  <a:lnTo>
                    <a:pt x="554" y="376"/>
                  </a:lnTo>
                  <a:close/>
                  <a:moveTo>
                    <a:pt x="0" y="1"/>
                  </a:moveTo>
                  <a:lnTo>
                    <a:pt x="13053" y="26095"/>
                  </a:lnTo>
                  <a:lnTo>
                    <a:pt x="26491" y="2682"/>
                  </a:lnTo>
                  <a:lnTo>
                    <a:pt x="0"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35"/>
            <p:cNvSpPr/>
            <p:nvPr/>
          </p:nvSpPr>
          <p:spPr>
            <a:xfrm>
              <a:off x="1113325" y="2112775"/>
              <a:ext cx="370675" cy="800025"/>
            </a:xfrm>
            <a:custGeom>
              <a:avLst/>
              <a:gdLst/>
              <a:ahLst/>
              <a:cxnLst/>
              <a:rect l="l" t="t" r="r" b="b"/>
              <a:pathLst>
                <a:path w="14827" h="32001" extrusionOk="0">
                  <a:moveTo>
                    <a:pt x="14076" y="950"/>
                  </a:moveTo>
                  <a:lnTo>
                    <a:pt x="1785" y="30613"/>
                  </a:lnTo>
                  <a:lnTo>
                    <a:pt x="334" y="11081"/>
                  </a:lnTo>
                  <a:lnTo>
                    <a:pt x="14076" y="950"/>
                  </a:lnTo>
                  <a:close/>
                  <a:moveTo>
                    <a:pt x="14827" y="1"/>
                  </a:moveTo>
                  <a:lnTo>
                    <a:pt x="74" y="10872"/>
                  </a:lnTo>
                  <a:lnTo>
                    <a:pt x="0" y="10924"/>
                  </a:lnTo>
                  <a:lnTo>
                    <a:pt x="1555" y="32000"/>
                  </a:lnTo>
                  <a:lnTo>
                    <a:pt x="14827"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35"/>
            <p:cNvSpPr/>
            <p:nvPr/>
          </p:nvSpPr>
          <p:spPr>
            <a:xfrm>
              <a:off x="1148275" y="2115125"/>
              <a:ext cx="651875" cy="785925"/>
            </a:xfrm>
            <a:custGeom>
              <a:avLst/>
              <a:gdLst/>
              <a:ahLst/>
              <a:cxnLst/>
              <a:rect l="l" t="t" r="r" b="b"/>
              <a:pathLst>
                <a:path w="26075" h="31437" extrusionOk="0">
                  <a:moveTo>
                    <a:pt x="13063" y="772"/>
                  </a:moveTo>
                  <a:lnTo>
                    <a:pt x="25594" y="25834"/>
                  </a:lnTo>
                  <a:lnTo>
                    <a:pt x="533" y="30988"/>
                  </a:lnTo>
                  <a:lnTo>
                    <a:pt x="13063" y="772"/>
                  </a:lnTo>
                  <a:close/>
                  <a:moveTo>
                    <a:pt x="13042" y="0"/>
                  </a:moveTo>
                  <a:lnTo>
                    <a:pt x="0" y="31437"/>
                  </a:lnTo>
                  <a:lnTo>
                    <a:pt x="26074" y="26063"/>
                  </a:lnTo>
                  <a:lnTo>
                    <a:pt x="13042"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35"/>
            <p:cNvSpPr/>
            <p:nvPr/>
          </p:nvSpPr>
          <p:spPr>
            <a:xfrm>
              <a:off x="1151400" y="2893725"/>
              <a:ext cx="204525" cy="398325"/>
            </a:xfrm>
            <a:custGeom>
              <a:avLst/>
              <a:gdLst/>
              <a:ahLst/>
              <a:cxnLst/>
              <a:rect l="l" t="t" r="r" b="b"/>
              <a:pathLst>
                <a:path w="8181" h="15933" extrusionOk="0">
                  <a:moveTo>
                    <a:pt x="293" y="1"/>
                  </a:moveTo>
                  <a:lnTo>
                    <a:pt x="1" y="136"/>
                  </a:lnTo>
                  <a:lnTo>
                    <a:pt x="7899" y="15933"/>
                  </a:lnTo>
                  <a:lnTo>
                    <a:pt x="8181" y="15786"/>
                  </a:lnTo>
                  <a:lnTo>
                    <a:pt x="293"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35"/>
            <p:cNvSpPr/>
            <p:nvPr/>
          </p:nvSpPr>
          <p:spPr>
            <a:xfrm>
              <a:off x="1345750" y="2750525"/>
              <a:ext cx="454400" cy="695950"/>
            </a:xfrm>
            <a:custGeom>
              <a:avLst/>
              <a:gdLst/>
              <a:ahLst/>
              <a:cxnLst/>
              <a:rect l="l" t="t" r="r" b="b"/>
              <a:pathLst>
                <a:path w="18176" h="27838" extrusionOk="0">
                  <a:moveTo>
                    <a:pt x="17695" y="1065"/>
                  </a:moveTo>
                  <a:lnTo>
                    <a:pt x="14044" y="27368"/>
                  </a:lnTo>
                  <a:lnTo>
                    <a:pt x="532" y="21525"/>
                  </a:lnTo>
                  <a:lnTo>
                    <a:pt x="17695" y="1065"/>
                  </a:lnTo>
                  <a:close/>
                  <a:moveTo>
                    <a:pt x="18175" y="0"/>
                  </a:moveTo>
                  <a:lnTo>
                    <a:pt x="146" y="21484"/>
                  </a:lnTo>
                  <a:lnTo>
                    <a:pt x="0" y="21651"/>
                  </a:lnTo>
                  <a:lnTo>
                    <a:pt x="14304" y="27837"/>
                  </a:lnTo>
                  <a:lnTo>
                    <a:pt x="18175"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5"/>
            <p:cNvSpPr/>
            <p:nvPr/>
          </p:nvSpPr>
          <p:spPr>
            <a:xfrm>
              <a:off x="1985325" y="2193900"/>
              <a:ext cx="131200" cy="228500"/>
            </a:xfrm>
            <a:custGeom>
              <a:avLst/>
              <a:gdLst/>
              <a:ahLst/>
              <a:cxnLst/>
              <a:rect l="l" t="t" r="r" b="b"/>
              <a:pathLst>
                <a:path w="5248" h="9140" extrusionOk="0">
                  <a:moveTo>
                    <a:pt x="5248" y="0"/>
                  </a:moveTo>
                  <a:lnTo>
                    <a:pt x="0" y="914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35"/>
            <p:cNvSpPr/>
            <p:nvPr/>
          </p:nvSpPr>
          <p:spPr>
            <a:xfrm>
              <a:off x="1794375" y="2188675"/>
              <a:ext cx="331300" cy="574400"/>
            </a:xfrm>
            <a:custGeom>
              <a:avLst/>
              <a:gdLst/>
              <a:ahLst/>
              <a:cxnLst/>
              <a:rect l="l" t="t" r="r" b="b"/>
              <a:pathLst>
                <a:path w="13252" h="22976" extrusionOk="0">
                  <a:moveTo>
                    <a:pt x="13001" y="0"/>
                  </a:moveTo>
                  <a:lnTo>
                    <a:pt x="12886" y="209"/>
                  </a:lnTo>
                  <a:lnTo>
                    <a:pt x="7638" y="9349"/>
                  </a:lnTo>
                  <a:lnTo>
                    <a:pt x="1" y="22662"/>
                  </a:lnTo>
                  <a:lnTo>
                    <a:pt x="22" y="22715"/>
                  </a:lnTo>
                  <a:lnTo>
                    <a:pt x="230" y="22474"/>
                  </a:lnTo>
                  <a:lnTo>
                    <a:pt x="168" y="22944"/>
                  </a:lnTo>
                  <a:lnTo>
                    <a:pt x="199" y="22975"/>
                  </a:lnTo>
                  <a:lnTo>
                    <a:pt x="13252" y="220"/>
                  </a:lnTo>
                  <a:lnTo>
                    <a:pt x="12855" y="283"/>
                  </a:lnTo>
                  <a:lnTo>
                    <a:pt x="13001"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35"/>
            <p:cNvSpPr/>
            <p:nvPr/>
          </p:nvSpPr>
          <p:spPr>
            <a:xfrm>
              <a:off x="1793075" y="2755225"/>
              <a:ext cx="1850" cy="2625"/>
            </a:xfrm>
            <a:custGeom>
              <a:avLst/>
              <a:gdLst/>
              <a:ahLst/>
              <a:cxnLst/>
              <a:rect l="l" t="t" r="r" b="b"/>
              <a:pathLst>
                <a:path w="74" h="105" extrusionOk="0">
                  <a:moveTo>
                    <a:pt x="53" y="0"/>
                  </a:moveTo>
                  <a:lnTo>
                    <a:pt x="0" y="84"/>
                  </a:lnTo>
                  <a:lnTo>
                    <a:pt x="32" y="105"/>
                  </a:lnTo>
                  <a:lnTo>
                    <a:pt x="74" y="53"/>
                  </a:lnTo>
                  <a:lnTo>
                    <a:pt x="53"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35"/>
            <p:cNvSpPr/>
            <p:nvPr/>
          </p:nvSpPr>
          <p:spPr>
            <a:xfrm>
              <a:off x="1793875" y="2750525"/>
              <a:ext cx="6275" cy="11775"/>
            </a:xfrm>
            <a:custGeom>
              <a:avLst/>
              <a:gdLst/>
              <a:ahLst/>
              <a:cxnLst/>
              <a:rect l="l" t="t" r="r" b="b"/>
              <a:pathLst>
                <a:path w="251" h="471" extrusionOk="0">
                  <a:moveTo>
                    <a:pt x="250" y="0"/>
                  </a:moveTo>
                  <a:lnTo>
                    <a:pt x="42" y="241"/>
                  </a:lnTo>
                  <a:lnTo>
                    <a:pt x="0" y="293"/>
                  </a:lnTo>
                  <a:lnTo>
                    <a:pt x="188" y="470"/>
                  </a:lnTo>
                  <a:lnTo>
                    <a:pt x="250"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35"/>
            <p:cNvSpPr/>
            <p:nvPr/>
          </p:nvSpPr>
          <p:spPr>
            <a:xfrm>
              <a:off x="1901850" y="1202975"/>
              <a:ext cx="757500" cy="997200"/>
            </a:xfrm>
            <a:custGeom>
              <a:avLst/>
              <a:gdLst/>
              <a:ahLst/>
              <a:cxnLst/>
              <a:rect l="l" t="t" r="r" b="b"/>
              <a:pathLst>
                <a:path w="30300" h="39888" extrusionOk="0">
                  <a:moveTo>
                    <a:pt x="29507" y="803"/>
                  </a:moveTo>
                  <a:lnTo>
                    <a:pt x="8879" y="39115"/>
                  </a:lnTo>
                  <a:lnTo>
                    <a:pt x="407" y="16641"/>
                  </a:lnTo>
                  <a:lnTo>
                    <a:pt x="29507" y="803"/>
                  </a:lnTo>
                  <a:close/>
                  <a:moveTo>
                    <a:pt x="30300" y="0"/>
                  </a:moveTo>
                  <a:lnTo>
                    <a:pt x="1" y="16495"/>
                  </a:lnTo>
                  <a:lnTo>
                    <a:pt x="8827" y="39888"/>
                  </a:lnTo>
                  <a:lnTo>
                    <a:pt x="30300"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35"/>
            <p:cNvSpPr/>
            <p:nvPr/>
          </p:nvSpPr>
          <p:spPr>
            <a:xfrm>
              <a:off x="2115750" y="1211050"/>
              <a:ext cx="1135950" cy="984700"/>
            </a:xfrm>
            <a:custGeom>
              <a:avLst/>
              <a:gdLst/>
              <a:ahLst/>
              <a:cxnLst/>
              <a:rect l="l" t="t" r="r" b="b"/>
              <a:pathLst>
                <a:path w="45438" h="39388" extrusionOk="0">
                  <a:moveTo>
                    <a:pt x="21201" y="0"/>
                  </a:moveTo>
                  <a:lnTo>
                    <a:pt x="0" y="39388"/>
                  </a:lnTo>
                  <a:lnTo>
                    <a:pt x="0" y="39388"/>
                  </a:lnTo>
                  <a:lnTo>
                    <a:pt x="45438" y="32198"/>
                  </a:lnTo>
                  <a:lnTo>
                    <a:pt x="45386" y="31875"/>
                  </a:lnTo>
                  <a:lnTo>
                    <a:pt x="594" y="38970"/>
                  </a:lnTo>
                  <a:lnTo>
                    <a:pt x="594" y="38970"/>
                  </a:lnTo>
                  <a:lnTo>
                    <a:pt x="21493" y="157"/>
                  </a:lnTo>
                  <a:lnTo>
                    <a:pt x="21201"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35"/>
            <p:cNvSpPr/>
            <p:nvPr/>
          </p:nvSpPr>
          <p:spPr>
            <a:xfrm>
              <a:off x="2640800" y="728250"/>
              <a:ext cx="785950" cy="495100"/>
            </a:xfrm>
            <a:custGeom>
              <a:avLst/>
              <a:gdLst/>
              <a:ahLst/>
              <a:cxnLst/>
              <a:rect l="l" t="t" r="r" b="b"/>
              <a:pathLst>
                <a:path w="31438" h="19804" extrusionOk="0">
                  <a:moveTo>
                    <a:pt x="30153" y="438"/>
                  </a:moveTo>
                  <a:lnTo>
                    <a:pt x="689" y="18989"/>
                  </a:lnTo>
                  <a:lnTo>
                    <a:pt x="7596" y="2254"/>
                  </a:lnTo>
                  <a:lnTo>
                    <a:pt x="30153" y="438"/>
                  </a:lnTo>
                  <a:close/>
                  <a:moveTo>
                    <a:pt x="31437" y="0"/>
                  </a:moveTo>
                  <a:lnTo>
                    <a:pt x="7377" y="1941"/>
                  </a:lnTo>
                  <a:lnTo>
                    <a:pt x="0" y="19803"/>
                  </a:lnTo>
                  <a:lnTo>
                    <a:pt x="31437"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5"/>
            <p:cNvSpPr/>
            <p:nvPr/>
          </p:nvSpPr>
          <p:spPr>
            <a:xfrm>
              <a:off x="2819225" y="446000"/>
              <a:ext cx="601500" cy="339375"/>
            </a:xfrm>
            <a:custGeom>
              <a:avLst/>
              <a:gdLst/>
              <a:ahLst/>
              <a:cxnLst/>
              <a:rect l="l" t="t" r="r" b="b"/>
              <a:pathLst>
                <a:path w="24060" h="13575" extrusionOk="0">
                  <a:moveTo>
                    <a:pt x="10528" y="460"/>
                  </a:moveTo>
                  <a:lnTo>
                    <a:pt x="23257" y="11384"/>
                  </a:lnTo>
                  <a:lnTo>
                    <a:pt x="699" y="13199"/>
                  </a:lnTo>
                  <a:lnTo>
                    <a:pt x="10528" y="460"/>
                  </a:lnTo>
                  <a:close/>
                  <a:moveTo>
                    <a:pt x="10475" y="1"/>
                  </a:moveTo>
                  <a:lnTo>
                    <a:pt x="0" y="13575"/>
                  </a:lnTo>
                  <a:lnTo>
                    <a:pt x="24060" y="11634"/>
                  </a:lnTo>
                  <a:lnTo>
                    <a:pt x="10475"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35"/>
            <p:cNvSpPr/>
            <p:nvPr/>
          </p:nvSpPr>
          <p:spPr>
            <a:xfrm>
              <a:off x="3073550" y="285575"/>
              <a:ext cx="561075" cy="454700"/>
            </a:xfrm>
            <a:custGeom>
              <a:avLst/>
              <a:gdLst/>
              <a:ahLst/>
              <a:cxnLst/>
              <a:rect l="l" t="t" r="r" b="b"/>
              <a:pathLst>
                <a:path w="22443" h="18188" extrusionOk="0">
                  <a:moveTo>
                    <a:pt x="21827" y="513"/>
                  </a:moveTo>
                  <a:lnTo>
                    <a:pt x="13439" y="17665"/>
                  </a:lnTo>
                  <a:lnTo>
                    <a:pt x="657" y="6720"/>
                  </a:lnTo>
                  <a:lnTo>
                    <a:pt x="21827" y="513"/>
                  </a:lnTo>
                  <a:close/>
                  <a:moveTo>
                    <a:pt x="22442" y="1"/>
                  </a:moveTo>
                  <a:lnTo>
                    <a:pt x="0" y="6574"/>
                  </a:lnTo>
                  <a:lnTo>
                    <a:pt x="13543" y="18187"/>
                  </a:lnTo>
                  <a:lnTo>
                    <a:pt x="22442"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35"/>
            <p:cNvSpPr/>
            <p:nvPr/>
          </p:nvSpPr>
          <p:spPr>
            <a:xfrm>
              <a:off x="3402450" y="287150"/>
              <a:ext cx="744200" cy="454150"/>
            </a:xfrm>
            <a:custGeom>
              <a:avLst/>
              <a:gdLst/>
              <a:ahLst/>
              <a:cxnLst/>
              <a:rect l="l" t="t" r="r" b="b"/>
              <a:pathLst>
                <a:path w="29768" h="18166" extrusionOk="0">
                  <a:moveTo>
                    <a:pt x="9068" y="387"/>
                  </a:moveTo>
                  <a:lnTo>
                    <a:pt x="28797" y="6605"/>
                  </a:lnTo>
                  <a:lnTo>
                    <a:pt x="658" y="17561"/>
                  </a:lnTo>
                  <a:lnTo>
                    <a:pt x="9068" y="387"/>
                  </a:lnTo>
                  <a:close/>
                  <a:moveTo>
                    <a:pt x="8890" y="1"/>
                  </a:moveTo>
                  <a:lnTo>
                    <a:pt x="0" y="18166"/>
                  </a:lnTo>
                  <a:lnTo>
                    <a:pt x="29768" y="6564"/>
                  </a:lnTo>
                  <a:lnTo>
                    <a:pt x="9026" y="42"/>
                  </a:lnTo>
                  <a:lnTo>
                    <a:pt x="8890"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35"/>
            <p:cNvSpPr/>
            <p:nvPr/>
          </p:nvSpPr>
          <p:spPr>
            <a:xfrm>
              <a:off x="4128900" y="447575"/>
              <a:ext cx="349550" cy="543625"/>
            </a:xfrm>
            <a:custGeom>
              <a:avLst/>
              <a:gdLst/>
              <a:ahLst/>
              <a:cxnLst/>
              <a:rect l="l" t="t" r="r" b="b"/>
              <a:pathLst>
                <a:path w="13982" h="21745" extrusionOk="0">
                  <a:moveTo>
                    <a:pt x="439" y="334"/>
                  </a:moveTo>
                  <a:lnTo>
                    <a:pt x="13532" y="699"/>
                  </a:lnTo>
                  <a:lnTo>
                    <a:pt x="6625" y="20701"/>
                  </a:lnTo>
                  <a:lnTo>
                    <a:pt x="439" y="334"/>
                  </a:lnTo>
                  <a:close/>
                  <a:moveTo>
                    <a:pt x="0" y="1"/>
                  </a:moveTo>
                  <a:lnTo>
                    <a:pt x="6604" y="21744"/>
                  </a:lnTo>
                  <a:lnTo>
                    <a:pt x="13981" y="386"/>
                  </a:lnTo>
                  <a:lnTo>
                    <a:pt x="0"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35"/>
            <p:cNvSpPr/>
            <p:nvPr/>
          </p:nvSpPr>
          <p:spPr>
            <a:xfrm>
              <a:off x="4285925" y="456450"/>
              <a:ext cx="572025" cy="532900"/>
            </a:xfrm>
            <a:custGeom>
              <a:avLst/>
              <a:gdLst/>
              <a:ahLst/>
              <a:cxnLst/>
              <a:rect l="l" t="t" r="r" b="b"/>
              <a:pathLst>
                <a:path w="22881" h="21316" extrusionOk="0">
                  <a:moveTo>
                    <a:pt x="7575" y="386"/>
                  </a:moveTo>
                  <a:lnTo>
                    <a:pt x="22151" y="4028"/>
                  </a:lnTo>
                  <a:lnTo>
                    <a:pt x="657" y="20408"/>
                  </a:lnTo>
                  <a:lnTo>
                    <a:pt x="7575" y="386"/>
                  </a:lnTo>
                  <a:close/>
                  <a:moveTo>
                    <a:pt x="7367" y="0"/>
                  </a:moveTo>
                  <a:lnTo>
                    <a:pt x="0" y="21316"/>
                  </a:lnTo>
                  <a:lnTo>
                    <a:pt x="22881" y="3871"/>
                  </a:lnTo>
                  <a:lnTo>
                    <a:pt x="7367"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35"/>
            <p:cNvSpPr/>
            <p:nvPr/>
          </p:nvSpPr>
          <p:spPr>
            <a:xfrm>
              <a:off x="3398025" y="446275"/>
              <a:ext cx="902250" cy="537625"/>
            </a:xfrm>
            <a:custGeom>
              <a:avLst/>
              <a:gdLst/>
              <a:ahLst/>
              <a:cxnLst/>
              <a:rect l="l" t="t" r="r" b="b"/>
              <a:pathLst>
                <a:path w="36090" h="21505" extrusionOk="0">
                  <a:moveTo>
                    <a:pt x="29350" y="438"/>
                  </a:moveTo>
                  <a:lnTo>
                    <a:pt x="35610" y="21034"/>
                  </a:lnTo>
                  <a:lnTo>
                    <a:pt x="35610" y="21034"/>
                  </a:lnTo>
                  <a:lnTo>
                    <a:pt x="1023" y="11467"/>
                  </a:lnTo>
                  <a:lnTo>
                    <a:pt x="29350" y="438"/>
                  </a:lnTo>
                  <a:close/>
                  <a:moveTo>
                    <a:pt x="29558" y="0"/>
                  </a:moveTo>
                  <a:lnTo>
                    <a:pt x="1" y="11530"/>
                  </a:lnTo>
                  <a:lnTo>
                    <a:pt x="36090" y="21504"/>
                  </a:lnTo>
                  <a:lnTo>
                    <a:pt x="36090" y="21504"/>
                  </a:lnTo>
                  <a:lnTo>
                    <a:pt x="29611" y="167"/>
                  </a:lnTo>
                  <a:lnTo>
                    <a:pt x="29558"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35"/>
            <p:cNvSpPr/>
            <p:nvPr/>
          </p:nvSpPr>
          <p:spPr>
            <a:xfrm>
              <a:off x="4283050" y="549550"/>
              <a:ext cx="1017050" cy="499025"/>
            </a:xfrm>
            <a:custGeom>
              <a:avLst/>
              <a:gdLst/>
              <a:ahLst/>
              <a:cxnLst/>
              <a:rect l="l" t="t" r="r" b="b"/>
              <a:pathLst>
                <a:path w="40682" h="19961" extrusionOk="0">
                  <a:moveTo>
                    <a:pt x="22610" y="439"/>
                  </a:moveTo>
                  <a:lnTo>
                    <a:pt x="39909" y="19585"/>
                  </a:lnTo>
                  <a:lnTo>
                    <a:pt x="888" y="17007"/>
                  </a:lnTo>
                  <a:lnTo>
                    <a:pt x="22610" y="439"/>
                  </a:lnTo>
                  <a:close/>
                  <a:moveTo>
                    <a:pt x="22652" y="1"/>
                  </a:moveTo>
                  <a:lnTo>
                    <a:pt x="0" y="17279"/>
                  </a:lnTo>
                  <a:lnTo>
                    <a:pt x="40681" y="19961"/>
                  </a:lnTo>
                  <a:lnTo>
                    <a:pt x="40681" y="19961"/>
                  </a:lnTo>
                  <a:lnTo>
                    <a:pt x="22652"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35"/>
            <p:cNvSpPr/>
            <p:nvPr/>
          </p:nvSpPr>
          <p:spPr>
            <a:xfrm>
              <a:off x="4833675" y="544350"/>
              <a:ext cx="718650" cy="505000"/>
            </a:xfrm>
            <a:custGeom>
              <a:avLst/>
              <a:gdLst/>
              <a:ahLst/>
              <a:cxnLst/>
              <a:rect l="l" t="t" r="r" b="b"/>
              <a:pathLst>
                <a:path w="28746" h="20200" extrusionOk="0">
                  <a:moveTo>
                    <a:pt x="1211" y="866"/>
                  </a:moveTo>
                  <a:lnTo>
                    <a:pt x="28109" y="12124"/>
                  </a:lnTo>
                  <a:lnTo>
                    <a:pt x="18291" y="19761"/>
                  </a:lnTo>
                  <a:lnTo>
                    <a:pt x="1211" y="866"/>
                  </a:lnTo>
                  <a:close/>
                  <a:moveTo>
                    <a:pt x="1" y="0"/>
                  </a:moveTo>
                  <a:lnTo>
                    <a:pt x="18155" y="20085"/>
                  </a:lnTo>
                  <a:lnTo>
                    <a:pt x="18249" y="20199"/>
                  </a:lnTo>
                  <a:lnTo>
                    <a:pt x="28745" y="12040"/>
                  </a:lnTo>
                  <a:lnTo>
                    <a:pt x="1"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35"/>
            <p:cNvSpPr/>
            <p:nvPr/>
          </p:nvSpPr>
          <p:spPr>
            <a:xfrm>
              <a:off x="3409750" y="729800"/>
              <a:ext cx="885600" cy="252250"/>
            </a:xfrm>
            <a:custGeom>
              <a:avLst/>
              <a:gdLst/>
              <a:ahLst/>
              <a:cxnLst/>
              <a:rect l="l" t="t" r="r" b="b"/>
              <a:pathLst>
                <a:path w="35424" h="10090" extrusionOk="0">
                  <a:moveTo>
                    <a:pt x="84" y="1"/>
                  </a:moveTo>
                  <a:lnTo>
                    <a:pt x="1" y="314"/>
                  </a:lnTo>
                  <a:lnTo>
                    <a:pt x="35340" y="10090"/>
                  </a:lnTo>
                  <a:lnTo>
                    <a:pt x="35423" y="9777"/>
                  </a:lnTo>
                  <a:lnTo>
                    <a:pt x="84"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35"/>
            <p:cNvSpPr/>
            <p:nvPr/>
          </p:nvSpPr>
          <p:spPr>
            <a:xfrm>
              <a:off x="3999000" y="976800"/>
              <a:ext cx="299200" cy="933075"/>
            </a:xfrm>
            <a:custGeom>
              <a:avLst/>
              <a:gdLst/>
              <a:ahLst/>
              <a:cxnLst/>
              <a:rect l="l" t="t" r="r" b="b"/>
              <a:pathLst>
                <a:path w="11968" h="37323" extrusionOk="0">
                  <a:moveTo>
                    <a:pt x="11654" y="1"/>
                  </a:moveTo>
                  <a:lnTo>
                    <a:pt x="1" y="37218"/>
                  </a:lnTo>
                  <a:lnTo>
                    <a:pt x="314" y="37322"/>
                  </a:lnTo>
                  <a:lnTo>
                    <a:pt x="11967" y="95"/>
                  </a:lnTo>
                  <a:lnTo>
                    <a:pt x="11654"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35"/>
            <p:cNvSpPr/>
            <p:nvPr/>
          </p:nvSpPr>
          <p:spPr>
            <a:xfrm>
              <a:off x="2820000" y="2001900"/>
              <a:ext cx="529775" cy="596850"/>
            </a:xfrm>
            <a:custGeom>
              <a:avLst/>
              <a:gdLst/>
              <a:ahLst/>
              <a:cxnLst/>
              <a:rect l="l" t="t" r="r" b="b"/>
              <a:pathLst>
                <a:path w="21191" h="23874" extrusionOk="0">
                  <a:moveTo>
                    <a:pt x="17143" y="805"/>
                  </a:moveTo>
                  <a:lnTo>
                    <a:pt x="20805" y="23550"/>
                  </a:lnTo>
                  <a:lnTo>
                    <a:pt x="637" y="23184"/>
                  </a:lnTo>
                  <a:lnTo>
                    <a:pt x="17143" y="805"/>
                  </a:lnTo>
                  <a:close/>
                  <a:moveTo>
                    <a:pt x="17341" y="1"/>
                  </a:moveTo>
                  <a:lnTo>
                    <a:pt x="1" y="23487"/>
                  </a:lnTo>
                  <a:lnTo>
                    <a:pt x="20993" y="23873"/>
                  </a:lnTo>
                  <a:lnTo>
                    <a:pt x="21191" y="23873"/>
                  </a:lnTo>
                  <a:lnTo>
                    <a:pt x="17341"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5"/>
            <p:cNvSpPr/>
            <p:nvPr/>
          </p:nvSpPr>
          <p:spPr>
            <a:xfrm>
              <a:off x="3254300" y="2007125"/>
              <a:ext cx="1325" cy="1350"/>
            </a:xfrm>
            <a:custGeom>
              <a:avLst/>
              <a:gdLst/>
              <a:ahLst/>
              <a:cxnLst/>
              <a:rect l="l" t="t" r="r" b="b"/>
              <a:pathLst>
                <a:path w="53" h="54" extrusionOk="0">
                  <a:moveTo>
                    <a:pt x="53" y="1"/>
                  </a:moveTo>
                  <a:lnTo>
                    <a:pt x="0" y="11"/>
                  </a:lnTo>
                  <a:lnTo>
                    <a:pt x="11" y="53"/>
                  </a:lnTo>
                  <a:lnTo>
                    <a:pt x="53"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35"/>
            <p:cNvSpPr/>
            <p:nvPr/>
          </p:nvSpPr>
          <p:spPr>
            <a:xfrm>
              <a:off x="3254575" y="1905400"/>
              <a:ext cx="743650" cy="105925"/>
            </a:xfrm>
            <a:custGeom>
              <a:avLst/>
              <a:gdLst/>
              <a:ahLst/>
              <a:cxnLst/>
              <a:rect l="l" t="t" r="r" b="b"/>
              <a:pathLst>
                <a:path w="29746" h="4237" extrusionOk="0">
                  <a:moveTo>
                    <a:pt x="29631" y="1"/>
                  </a:moveTo>
                  <a:lnTo>
                    <a:pt x="42" y="4070"/>
                  </a:lnTo>
                  <a:lnTo>
                    <a:pt x="0" y="4122"/>
                  </a:lnTo>
                  <a:lnTo>
                    <a:pt x="21" y="4237"/>
                  </a:lnTo>
                  <a:lnTo>
                    <a:pt x="29746" y="157"/>
                  </a:lnTo>
                  <a:lnTo>
                    <a:pt x="29631"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5"/>
            <p:cNvSpPr/>
            <p:nvPr/>
          </p:nvSpPr>
          <p:spPr>
            <a:xfrm>
              <a:off x="3255075" y="1909325"/>
              <a:ext cx="745000" cy="273625"/>
            </a:xfrm>
            <a:custGeom>
              <a:avLst/>
              <a:gdLst/>
              <a:ahLst/>
              <a:cxnLst/>
              <a:rect l="l" t="t" r="r" b="b"/>
              <a:pathLst>
                <a:path w="29800" h="10945" extrusionOk="0">
                  <a:moveTo>
                    <a:pt x="29726" y="0"/>
                  </a:moveTo>
                  <a:lnTo>
                    <a:pt x="1" y="4080"/>
                  </a:lnTo>
                  <a:lnTo>
                    <a:pt x="28" y="4246"/>
                  </a:lnTo>
                  <a:lnTo>
                    <a:pt x="28" y="4246"/>
                  </a:lnTo>
                  <a:lnTo>
                    <a:pt x="29737" y="157"/>
                  </a:lnTo>
                  <a:lnTo>
                    <a:pt x="29799" y="84"/>
                  </a:lnTo>
                  <a:lnTo>
                    <a:pt x="29726" y="0"/>
                  </a:lnTo>
                  <a:close/>
                  <a:moveTo>
                    <a:pt x="28" y="4246"/>
                  </a:moveTo>
                  <a:lnTo>
                    <a:pt x="22" y="4247"/>
                  </a:lnTo>
                  <a:lnTo>
                    <a:pt x="1107" y="10945"/>
                  </a:lnTo>
                  <a:lnTo>
                    <a:pt x="28" y="4246"/>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5"/>
            <p:cNvSpPr/>
            <p:nvPr/>
          </p:nvSpPr>
          <p:spPr>
            <a:xfrm>
              <a:off x="3998475" y="1911400"/>
              <a:ext cx="2625" cy="1850"/>
            </a:xfrm>
            <a:custGeom>
              <a:avLst/>
              <a:gdLst/>
              <a:ahLst/>
              <a:cxnLst/>
              <a:rect l="l" t="t" r="r" b="b"/>
              <a:pathLst>
                <a:path w="105" h="74" extrusionOk="0">
                  <a:moveTo>
                    <a:pt x="63" y="1"/>
                  </a:moveTo>
                  <a:lnTo>
                    <a:pt x="1" y="74"/>
                  </a:lnTo>
                  <a:lnTo>
                    <a:pt x="1" y="74"/>
                  </a:lnTo>
                  <a:lnTo>
                    <a:pt x="105" y="64"/>
                  </a:lnTo>
                  <a:lnTo>
                    <a:pt x="63"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5"/>
            <p:cNvSpPr/>
            <p:nvPr/>
          </p:nvSpPr>
          <p:spPr>
            <a:xfrm>
              <a:off x="3246225" y="2008175"/>
              <a:ext cx="2100" cy="550"/>
            </a:xfrm>
            <a:custGeom>
              <a:avLst/>
              <a:gdLst/>
              <a:ahLst/>
              <a:cxnLst/>
              <a:rect l="l" t="t" r="r" b="b"/>
              <a:pathLst>
                <a:path w="84" h="22" extrusionOk="0">
                  <a:moveTo>
                    <a:pt x="73" y="0"/>
                  </a:moveTo>
                  <a:lnTo>
                    <a:pt x="0" y="11"/>
                  </a:lnTo>
                  <a:lnTo>
                    <a:pt x="0" y="21"/>
                  </a:lnTo>
                  <a:lnTo>
                    <a:pt x="84"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35"/>
            <p:cNvSpPr/>
            <p:nvPr/>
          </p:nvSpPr>
          <p:spPr>
            <a:xfrm>
              <a:off x="3248025" y="2008175"/>
              <a:ext cx="825" cy="25"/>
            </a:xfrm>
            <a:custGeom>
              <a:avLst/>
              <a:gdLst/>
              <a:ahLst/>
              <a:cxnLst/>
              <a:rect l="l" t="t" r="r" b="b"/>
              <a:pathLst>
                <a:path w="33" h="1" extrusionOk="0">
                  <a:moveTo>
                    <a:pt x="33" y="0"/>
                  </a:moveTo>
                  <a:lnTo>
                    <a:pt x="1" y="0"/>
                  </a:lnTo>
                  <a:lnTo>
                    <a:pt x="12" y="0"/>
                  </a:lnTo>
                  <a:lnTo>
                    <a:pt x="22"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35"/>
            <p:cNvSpPr/>
            <p:nvPr/>
          </p:nvSpPr>
          <p:spPr>
            <a:xfrm>
              <a:off x="3246225" y="2008175"/>
              <a:ext cx="2350" cy="2625"/>
            </a:xfrm>
            <a:custGeom>
              <a:avLst/>
              <a:gdLst/>
              <a:ahLst/>
              <a:cxnLst/>
              <a:rect l="l" t="t" r="r" b="b"/>
              <a:pathLst>
                <a:path w="94" h="105" extrusionOk="0">
                  <a:moveTo>
                    <a:pt x="84" y="0"/>
                  </a:moveTo>
                  <a:lnTo>
                    <a:pt x="0" y="21"/>
                  </a:lnTo>
                  <a:lnTo>
                    <a:pt x="21" y="105"/>
                  </a:lnTo>
                  <a:lnTo>
                    <a:pt x="94"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35"/>
            <p:cNvSpPr/>
            <p:nvPr/>
          </p:nvSpPr>
          <p:spPr>
            <a:xfrm>
              <a:off x="3246750" y="2007400"/>
              <a:ext cx="101750" cy="587950"/>
            </a:xfrm>
            <a:custGeom>
              <a:avLst/>
              <a:gdLst/>
              <a:ahLst/>
              <a:cxnLst/>
              <a:rect l="l" t="t" r="r" b="b"/>
              <a:pathLst>
                <a:path w="4070" h="23518" extrusionOk="0">
                  <a:moveTo>
                    <a:pt x="302" y="0"/>
                  </a:moveTo>
                  <a:lnTo>
                    <a:pt x="146" y="21"/>
                  </a:lnTo>
                  <a:lnTo>
                    <a:pt x="84" y="31"/>
                  </a:lnTo>
                  <a:lnTo>
                    <a:pt x="73" y="31"/>
                  </a:lnTo>
                  <a:lnTo>
                    <a:pt x="0" y="136"/>
                  </a:lnTo>
                  <a:lnTo>
                    <a:pt x="73" y="585"/>
                  </a:lnTo>
                  <a:lnTo>
                    <a:pt x="2567" y="16037"/>
                  </a:lnTo>
                  <a:lnTo>
                    <a:pt x="3766" y="23518"/>
                  </a:lnTo>
                  <a:lnTo>
                    <a:pt x="3923" y="23497"/>
                  </a:lnTo>
                  <a:lnTo>
                    <a:pt x="3933" y="23330"/>
                  </a:lnTo>
                  <a:lnTo>
                    <a:pt x="4069" y="23330"/>
                  </a:lnTo>
                  <a:lnTo>
                    <a:pt x="1440" y="7022"/>
                  </a:lnTo>
                  <a:lnTo>
                    <a:pt x="334" y="157"/>
                  </a:lnTo>
                  <a:lnTo>
                    <a:pt x="313" y="42"/>
                  </a:lnTo>
                  <a:lnTo>
                    <a:pt x="302"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35"/>
            <p:cNvSpPr/>
            <p:nvPr/>
          </p:nvSpPr>
          <p:spPr>
            <a:xfrm>
              <a:off x="1695525" y="2755500"/>
              <a:ext cx="737425" cy="689675"/>
            </a:xfrm>
            <a:custGeom>
              <a:avLst/>
              <a:gdLst/>
              <a:ahLst/>
              <a:cxnLst/>
              <a:rect l="l" t="t" r="r" b="b"/>
              <a:pathLst>
                <a:path w="29497" h="27587" extrusionOk="0">
                  <a:moveTo>
                    <a:pt x="4059" y="668"/>
                  </a:moveTo>
                  <a:lnTo>
                    <a:pt x="28766" y="24269"/>
                  </a:lnTo>
                  <a:lnTo>
                    <a:pt x="376" y="27221"/>
                  </a:lnTo>
                  <a:lnTo>
                    <a:pt x="4059" y="668"/>
                  </a:lnTo>
                  <a:close/>
                  <a:moveTo>
                    <a:pt x="3830" y="0"/>
                  </a:moveTo>
                  <a:lnTo>
                    <a:pt x="0" y="27586"/>
                  </a:lnTo>
                  <a:lnTo>
                    <a:pt x="29152" y="24561"/>
                  </a:lnTo>
                  <a:lnTo>
                    <a:pt x="29496" y="24519"/>
                  </a:lnTo>
                  <a:lnTo>
                    <a:pt x="3830"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35"/>
            <p:cNvSpPr/>
            <p:nvPr/>
          </p:nvSpPr>
          <p:spPr>
            <a:xfrm>
              <a:off x="1791250" y="2760950"/>
              <a:ext cx="635425" cy="607275"/>
            </a:xfrm>
            <a:custGeom>
              <a:avLst/>
              <a:gdLst/>
              <a:ahLst/>
              <a:cxnLst/>
              <a:rect l="l" t="t" r="r" b="b"/>
              <a:pathLst>
                <a:path w="25417" h="24291" extrusionOk="0">
                  <a:moveTo>
                    <a:pt x="230" y="1"/>
                  </a:moveTo>
                  <a:lnTo>
                    <a:pt x="1" y="230"/>
                  </a:lnTo>
                  <a:lnTo>
                    <a:pt x="25197" y="24290"/>
                  </a:lnTo>
                  <a:lnTo>
                    <a:pt x="25417" y="24061"/>
                  </a:lnTo>
                  <a:lnTo>
                    <a:pt x="230"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35"/>
            <p:cNvSpPr/>
            <p:nvPr/>
          </p:nvSpPr>
          <p:spPr>
            <a:xfrm>
              <a:off x="3344825" y="1906200"/>
              <a:ext cx="1201975" cy="701925"/>
            </a:xfrm>
            <a:custGeom>
              <a:avLst/>
              <a:gdLst/>
              <a:ahLst/>
              <a:cxnLst/>
              <a:rect l="l" t="t" r="r" b="b"/>
              <a:pathLst>
                <a:path w="48079" h="28077" extrusionOk="0">
                  <a:moveTo>
                    <a:pt x="26449" y="0"/>
                  </a:moveTo>
                  <a:lnTo>
                    <a:pt x="26188" y="198"/>
                  </a:lnTo>
                  <a:lnTo>
                    <a:pt x="47420" y="27754"/>
                  </a:lnTo>
                  <a:lnTo>
                    <a:pt x="10" y="27378"/>
                  </a:lnTo>
                  <a:lnTo>
                    <a:pt x="0" y="27701"/>
                  </a:lnTo>
                  <a:lnTo>
                    <a:pt x="48078" y="28077"/>
                  </a:lnTo>
                  <a:lnTo>
                    <a:pt x="48078" y="28077"/>
                  </a:lnTo>
                  <a:lnTo>
                    <a:pt x="26449"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35"/>
            <p:cNvSpPr/>
            <p:nvPr/>
          </p:nvSpPr>
          <p:spPr>
            <a:xfrm>
              <a:off x="3864650" y="2608100"/>
              <a:ext cx="670900" cy="897075"/>
            </a:xfrm>
            <a:custGeom>
              <a:avLst/>
              <a:gdLst/>
              <a:ahLst/>
              <a:cxnLst/>
              <a:rect l="l" t="t" r="r" b="b"/>
              <a:pathLst>
                <a:path w="26836" h="35883" extrusionOk="0">
                  <a:moveTo>
                    <a:pt x="26638" y="1"/>
                  </a:moveTo>
                  <a:lnTo>
                    <a:pt x="1" y="35882"/>
                  </a:lnTo>
                  <a:lnTo>
                    <a:pt x="335" y="35704"/>
                  </a:lnTo>
                  <a:lnTo>
                    <a:pt x="26836"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35"/>
            <p:cNvSpPr/>
            <p:nvPr/>
          </p:nvSpPr>
          <p:spPr>
            <a:xfrm>
              <a:off x="3873000" y="2608100"/>
              <a:ext cx="667000" cy="892625"/>
            </a:xfrm>
            <a:custGeom>
              <a:avLst/>
              <a:gdLst/>
              <a:ahLst/>
              <a:cxnLst/>
              <a:rect l="l" t="t" r="r" b="b"/>
              <a:pathLst>
                <a:path w="26680" h="35705" extrusionOk="0">
                  <a:moveTo>
                    <a:pt x="26502" y="1"/>
                  </a:moveTo>
                  <a:lnTo>
                    <a:pt x="1" y="35704"/>
                  </a:lnTo>
                  <a:lnTo>
                    <a:pt x="1" y="35704"/>
                  </a:lnTo>
                  <a:lnTo>
                    <a:pt x="335" y="35537"/>
                  </a:lnTo>
                  <a:lnTo>
                    <a:pt x="26680" y="32"/>
                  </a:lnTo>
                  <a:lnTo>
                    <a:pt x="26669" y="32"/>
                  </a:lnTo>
                  <a:lnTo>
                    <a:pt x="26617" y="95"/>
                  </a:lnTo>
                  <a:lnTo>
                    <a:pt x="26544"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35"/>
            <p:cNvSpPr/>
            <p:nvPr/>
          </p:nvSpPr>
          <p:spPr>
            <a:xfrm>
              <a:off x="3858675" y="3496525"/>
              <a:ext cx="22700" cy="21675"/>
            </a:xfrm>
            <a:custGeom>
              <a:avLst/>
              <a:gdLst/>
              <a:ahLst/>
              <a:cxnLst/>
              <a:rect l="l" t="t" r="r" b="b"/>
              <a:pathLst>
                <a:path w="908" h="867" extrusionOk="0">
                  <a:moveTo>
                    <a:pt x="908" y="0"/>
                  </a:moveTo>
                  <a:lnTo>
                    <a:pt x="574" y="167"/>
                  </a:lnTo>
                  <a:lnTo>
                    <a:pt x="240" y="345"/>
                  </a:lnTo>
                  <a:lnTo>
                    <a:pt x="0" y="668"/>
                  </a:lnTo>
                  <a:lnTo>
                    <a:pt x="261" y="867"/>
                  </a:lnTo>
                  <a:lnTo>
                    <a:pt x="908"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35"/>
            <p:cNvSpPr/>
            <p:nvPr/>
          </p:nvSpPr>
          <p:spPr>
            <a:xfrm>
              <a:off x="4530600" y="2605775"/>
              <a:ext cx="6000" cy="2350"/>
            </a:xfrm>
            <a:custGeom>
              <a:avLst/>
              <a:gdLst/>
              <a:ahLst/>
              <a:cxnLst/>
              <a:rect l="l" t="t" r="r" b="b"/>
              <a:pathLst>
                <a:path w="240" h="94" extrusionOk="0">
                  <a:moveTo>
                    <a:pt x="63" y="0"/>
                  </a:moveTo>
                  <a:lnTo>
                    <a:pt x="0" y="94"/>
                  </a:lnTo>
                  <a:lnTo>
                    <a:pt x="240" y="94"/>
                  </a:lnTo>
                  <a:lnTo>
                    <a:pt x="219" y="63"/>
                  </a:lnTo>
                  <a:lnTo>
                    <a:pt x="63"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35"/>
            <p:cNvSpPr/>
            <p:nvPr/>
          </p:nvSpPr>
          <p:spPr>
            <a:xfrm>
              <a:off x="5282325" y="840925"/>
              <a:ext cx="709250" cy="476325"/>
            </a:xfrm>
            <a:custGeom>
              <a:avLst/>
              <a:gdLst/>
              <a:ahLst/>
              <a:cxnLst/>
              <a:rect l="l" t="t" r="r" b="b"/>
              <a:pathLst>
                <a:path w="28370" h="19053" extrusionOk="0">
                  <a:moveTo>
                    <a:pt x="10455" y="439"/>
                  </a:moveTo>
                  <a:lnTo>
                    <a:pt x="27170" y="18238"/>
                  </a:lnTo>
                  <a:lnTo>
                    <a:pt x="648" y="8065"/>
                  </a:lnTo>
                  <a:lnTo>
                    <a:pt x="10455" y="439"/>
                  </a:lnTo>
                  <a:close/>
                  <a:moveTo>
                    <a:pt x="10497" y="0"/>
                  </a:moveTo>
                  <a:lnTo>
                    <a:pt x="1" y="8170"/>
                  </a:lnTo>
                  <a:lnTo>
                    <a:pt x="28369" y="19052"/>
                  </a:lnTo>
                  <a:lnTo>
                    <a:pt x="28369" y="19052"/>
                  </a:lnTo>
                  <a:lnTo>
                    <a:pt x="10497"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35"/>
            <p:cNvSpPr/>
            <p:nvPr/>
          </p:nvSpPr>
          <p:spPr>
            <a:xfrm>
              <a:off x="3991950" y="1901225"/>
              <a:ext cx="939325" cy="709250"/>
            </a:xfrm>
            <a:custGeom>
              <a:avLst/>
              <a:gdLst/>
              <a:ahLst/>
              <a:cxnLst/>
              <a:rect l="l" t="t" r="r" b="b"/>
              <a:pathLst>
                <a:path w="37573" h="28370" extrusionOk="0">
                  <a:moveTo>
                    <a:pt x="867" y="596"/>
                  </a:moveTo>
                  <a:lnTo>
                    <a:pt x="36988" y="11280"/>
                  </a:lnTo>
                  <a:lnTo>
                    <a:pt x="21880" y="27858"/>
                  </a:lnTo>
                  <a:lnTo>
                    <a:pt x="867" y="596"/>
                  </a:lnTo>
                  <a:close/>
                  <a:moveTo>
                    <a:pt x="0" y="1"/>
                  </a:moveTo>
                  <a:lnTo>
                    <a:pt x="21734" y="28213"/>
                  </a:lnTo>
                  <a:lnTo>
                    <a:pt x="21859" y="28370"/>
                  </a:lnTo>
                  <a:lnTo>
                    <a:pt x="37572" y="11113"/>
                  </a:lnTo>
                  <a:lnTo>
                    <a:pt x="0"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35"/>
            <p:cNvSpPr/>
            <p:nvPr/>
          </p:nvSpPr>
          <p:spPr>
            <a:xfrm>
              <a:off x="4920025" y="1042550"/>
              <a:ext cx="374325" cy="1139900"/>
            </a:xfrm>
            <a:custGeom>
              <a:avLst/>
              <a:gdLst/>
              <a:ahLst/>
              <a:cxnLst/>
              <a:rect l="l" t="t" r="r" b="b"/>
              <a:pathLst>
                <a:path w="14973" h="45596" extrusionOk="0">
                  <a:moveTo>
                    <a:pt x="14670" y="0"/>
                  </a:moveTo>
                  <a:lnTo>
                    <a:pt x="0" y="45491"/>
                  </a:lnTo>
                  <a:lnTo>
                    <a:pt x="313" y="45595"/>
                  </a:lnTo>
                  <a:lnTo>
                    <a:pt x="14973" y="105"/>
                  </a:lnTo>
                  <a:lnTo>
                    <a:pt x="14670"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35"/>
            <p:cNvSpPr/>
            <p:nvPr/>
          </p:nvSpPr>
          <p:spPr>
            <a:xfrm>
              <a:off x="4531625" y="2174350"/>
              <a:ext cx="862625" cy="785900"/>
            </a:xfrm>
            <a:custGeom>
              <a:avLst/>
              <a:gdLst/>
              <a:ahLst/>
              <a:cxnLst/>
              <a:rect l="l" t="t" r="r" b="b"/>
              <a:pathLst>
                <a:path w="34505" h="31436" extrusionOk="0">
                  <a:moveTo>
                    <a:pt x="15661" y="543"/>
                  </a:moveTo>
                  <a:lnTo>
                    <a:pt x="33722" y="30768"/>
                  </a:lnTo>
                  <a:lnTo>
                    <a:pt x="33722" y="30768"/>
                  </a:lnTo>
                  <a:lnTo>
                    <a:pt x="553" y="17132"/>
                  </a:lnTo>
                  <a:lnTo>
                    <a:pt x="15661" y="543"/>
                  </a:lnTo>
                  <a:close/>
                  <a:moveTo>
                    <a:pt x="15724" y="0"/>
                  </a:moveTo>
                  <a:lnTo>
                    <a:pt x="1" y="17246"/>
                  </a:lnTo>
                  <a:lnTo>
                    <a:pt x="34056" y="31248"/>
                  </a:lnTo>
                  <a:lnTo>
                    <a:pt x="34504" y="31436"/>
                  </a:lnTo>
                  <a:lnTo>
                    <a:pt x="15828" y="188"/>
                  </a:lnTo>
                  <a:lnTo>
                    <a:pt x="15724"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35"/>
            <p:cNvSpPr/>
            <p:nvPr/>
          </p:nvSpPr>
          <p:spPr>
            <a:xfrm>
              <a:off x="5971200" y="1297400"/>
              <a:ext cx="368075" cy="697225"/>
            </a:xfrm>
            <a:custGeom>
              <a:avLst/>
              <a:gdLst/>
              <a:ahLst/>
              <a:cxnLst/>
              <a:rect l="l" t="t" r="r" b="b"/>
              <a:pathLst>
                <a:path w="14723" h="27889" extrusionOk="0">
                  <a:moveTo>
                    <a:pt x="429" y="772"/>
                  </a:moveTo>
                  <a:lnTo>
                    <a:pt x="14284" y="12072"/>
                  </a:lnTo>
                  <a:lnTo>
                    <a:pt x="4080" y="27012"/>
                  </a:lnTo>
                  <a:lnTo>
                    <a:pt x="429" y="772"/>
                  </a:lnTo>
                  <a:close/>
                  <a:moveTo>
                    <a:pt x="0" y="0"/>
                  </a:moveTo>
                  <a:lnTo>
                    <a:pt x="3819" y="27471"/>
                  </a:lnTo>
                  <a:lnTo>
                    <a:pt x="3872" y="27889"/>
                  </a:lnTo>
                  <a:lnTo>
                    <a:pt x="14723" y="12009"/>
                  </a:lnTo>
                  <a:lnTo>
                    <a:pt x="0"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35"/>
            <p:cNvSpPr/>
            <p:nvPr/>
          </p:nvSpPr>
          <p:spPr>
            <a:xfrm>
              <a:off x="4928875" y="2181125"/>
              <a:ext cx="718900" cy="762725"/>
            </a:xfrm>
            <a:custGeom>
              <a:avLst/>
              <a:gdLst/>
              <a:ahLst/>
              <a:cxnLst/>
              <a:rect l="l" t="t" r="r" b="b"/>
              <a:pathLst>
                <a:path w="28756" h="30509" extrusionOk="0">
                  <a:moveTo>
                    <a:pt x="22" y="0"/>
                  </a:moveTo>
                  <a:lnTo>
                    <a:pt x="1" y="21"/>
                  </a:lnTo>
                  <a:lnTo>
                    <a:pt x="95" y="167"/>
                  </a:lnTo>
                  <a:lnTo>
                    <a:pt x="28526" y="532"/>
                  </a:lnTo>
                  <a:lnTo>
                    <a:pt x="18187" y="30446"/>
                  </a:lnTo>
                  <a:lnTo>
                    <a:pt x="18218" y="30508"/>
                  </a:lnTo>
                  <a:lnTo>
                    <a:pt x="18333" y="30508"/>
                  </a:lnTo>
                  <a:lnTo>
                    <a:pt x="28756" y="376"/>
                  </a:lnTo>
                  <a:lnTo>
                    <a:pt x="22"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5"/>
            <p:cNvSpPr/>
            <p:nvPr/>
          </p:nvSpPr>
          <p:spPr>
            <a:xfrm>
              <a:off x="5387200" y="2190500"/>
              <a:ext cx="262425" cy="753350"/>
            </a:xfrm>
            <a:custGeom>
              <a:avLst/>
              <a:gdLst/>
              <a:ahLst/>
              <a:cxnLst/>
              <a:rect l="l" t="t" r="r" b="b"/>
              <a:pathLst>
                <a:path w="10497" h="30134" extrusionOk="0">
                  <a:moveTo>
                    <a:pt x="10423" y="1"/>
                  </a:moveTo>
                  <a:lnTo>
                    <a:pt x="0" y="30133"/>
                  </a:lnTo>
                  <a:lnTo>
                    <a:pt x="177" y="30133"/>
                  </a:lnTo>
                  <a:lnTo>
                    <a:pt x="10496" y="282"/>
                  </a:lnTo>
                  <a:lnTo>
                    <a:pt x="10423"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35"/>
            <p:cNvSpPr/>
            <p:nvPr/>
          </p:nvSpPr>
          <p:spPr>
            <a:xfrm>
              <a:off x="5647750" y="2190500"/>
              <a:ext cx="3150" cy="7075"/>
            </a:xfrm>
            <a:custGeom>
              <a:avLst/>
              <a:gdLst/>
              <a:ahLst/>
              <a:cxnLst/>
              <a:rect l="l" t="t" r="r" b="b"/>
              <a:pathLst>
                <a:path w="126" h="283" extrusionOk="0">
                  <a:moveTo>
                    <a:pt x="1" y="1"/>
                  </a:moveTo>
                  <a:lnTo>
                    <a:pt x="74" y="282"/>
                  </a:lnTo>
                  <a:lnTo>
                    <a:pt x="126" y="105"/>
                  </a:lnTo>
                  <a:lnTo>
                    <a:pt x="1"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35"/>
            <p:cNvSpPr/>
            <p:nvPr/>
          </p:nvSpPr>
          <p:spPr>
            <a:xfrm>
              <a:off x="5647750" y="2186575"/>
              <a:ext cx="5525" cy="3950"/>
            </a:xfrm>
            <a:custGeom>
              <a:avLst/>
              <a:gdLst/>
              <a:ahLst/>
              <a:cxnLst/>
              <a:rect l="l" t="t" r="r" b="b"/>
              <a:pathLst>
                <a:path w="221" h="158" extrusionOk="0">
                  <a:moveTo>
                    <a:pt x="53" y="1"/>
                  </a:moveTo>
                  <a:lnTo>
                    <a:pt x="1" y="158"/>
                  </a:lnTo>
                  <a:lnTo>
                    <a:pt x="199" y="54"/>
                  </a:lnTo>
                  <a:lnTo>
                    <a:pt x="220"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35"/>
            <p:cNvSpPr/>
            <p:nvPr/>
          </p:nvSpPr>
          <p:spPr>
            <a:xfrm>
              <a:off x="4929150" y="2177200"/>
              <a:ext cx="719950" cy="13325"/>
            </a:xfrm>
            <a:custGeom>
              <a:avLst/>
              <a:gdLst/>
              <a:ahLst/>
              <a:cxnLst/>
              <a:rect l="l" t="t" r="r" b="b"/>
              <a:pathLst>
                <a:path w="28798" h="533" extrusionOk="0">
                  <a:moveTo>
                    <a:pt x="11" y="0"/>
                  </a:moveTo>
                  <a:lnTo>
                    <a:pt x="1" y="53"/>
                  </a:lnTo>
                  <a:lnTo>
                    <a:pt x="84" y="74"/>
                  </a:lnTo>
                  <a:lnTo>
                    <a:pt x="11" y="157"/>
                  </a:lnTo>
                  <a:lnTo>
                    <a:pt x="28745" y="533"/>
                  </a:lnTo>
                  <a:lnTo>
                    <a:pt x="28797" y="376"/>
                  </a:lnTo>
                  <a:lnTo>
                    <a:pt x="11"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35"/>
            <p:cNvSpPr/>
            <p:nvPr/>
          </p:nvSpPr>
          <p:spPr>
            <a:xfrm>
              <a:off x="5647750" y="2187900"/>
              <a:ext cx="5000" cy="5250"/>
            </a:xfrm>
            <a:custGeom>
              <a:avLst/>
              <a:gdLst/>
              <a:ahLst/>
              <a:cxnLst/>
              <a:rect l="l" t="t" r="r" b="b"/>
              <a:pathLst>
                <a:path w="200" h="210" extrusionOk="0">
                  <a:moveTo>
                    <a:pt x="199" y="1"/>
                  </a:moveTo>
                  <a:lnTo>
                    <a:pt x="1" y="105"/>
                  </a:lnTo>
                  <a:lnTo>
                    <a:pt x="126" y="209"/>
                  </a:lnTo>
                  <a:lnTo>
                    <a:pt x="199"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35"/>
            <p:cNvSpPr/>
            <p:nvPr/>
          </p:nvSpPr>
          <p:spPr>
            <a:xfrm>
              <a:off x="5384300" y="2943825"/>
              <a:ext cx="7325" cy="7575"/>
            </a:xfrm>
            <a:custGeom>
              <a:avLst/>
              <a:gdLst/>
              <a:ahLst/>
              <a:cxnLst/>
              <a:rect l="l" t="t" r="r" b="b"/>
              <a:pathLst>
                <a:path w="293" h="303" extrusionOk="0">
                  <a:moveTo>
                    <a:pt x="1" y="0"/>
                  </a:moveTo>
                  <a:lnTo>
                    <a:pt x="189" y="302"/>
                  </a:lnTo>
                  <a:lnTo>
                    <a:pt x="293"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35"/>
            <p:cNvSpPr/>
            <p:nvPr/>
          </p:nvSpPr>
          <p:spPr>
            <a:xfrm>
              <a:off x="4923150" y="2187900"/>
              <a:ext cx="157050" cy="262675"/>
            </a:xfrm>
            <a:custGeom>
              <a:avLst/>
              <a:gdLst/>
              <a:ahLst/>
              <a:cxnLst/>
              <a:rect l="l" t="t" r="r" b="b"/>
              <a:pathLst>
                <a:path w="6282" h="10507" extrusionOk="0">
                  <a:moveTo>
                    <a:pt x="0" y="1"/>
                  </a:moveTo>
                  <a:lnTo>
                    <a:pt x="0" y="1"/>
                  </a:lnTo>
                  <a:lnTo>
                    <a:pt x="6281" y="10507"/>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35"/>
            <p:cNvSpPr/>
            <p:nvPr/>
          </p:nvSpPr>
          <p:spPr>
            <a:xfrm>
              <a:off x="5384575" y="2959975"/>
              <a:ext cx="1325" cy="1325"/>
            </a:xfrm>
            <a:custGeom>
              <a:avLst/>
              <a:gdLst/>
              <a:ahLst/>
              <a:cxnLst/>
              <a:rect l="l" t="t" r="r" b="b"/>
              <a:pathLst>
                <a:path w="53" h="53" extrusionOk="0">
                  <a:moveTo>
                    <a:pt x="1" y="1"/>
                  </a:moveTo>
                  <a:lnTo>
                    <a:pt x="32" y="53"/>
                  </a:lnTo>
                  <a:lnTo>
                    <a:pt x="52"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35"/>
            <p:cNvSpPr/>
            <p:nvPr/>
          </p:nvSpPr>
          <p:spPr>
            <a:xfrm>
              <a:off x="5381700" y="2955025"/>
              <a:ext cx="5250" cy="4975"/>
            </a:xfrm>
            <a:custGeom>
              <a:avLst/>
              <a:gdLst/>
              <a:ahLst/>
              <a:cxnLst/>
              <a:rect l="l" t="t" r="r" b="b"/>
              <a:pathLst>
                <a:path w="210" h="199" extrusionOk="0">
                  <a:moveTo>
                    <a:pt x="1" y="0"/>
                  </a:moveTo>
                  <a:lnTo>
                    <a:pt x="116" y="199"/>
                  </a:lnTo>
                  <a:lnTo>
                    <a:pt x="167" y="199"/>
                  </a:lnTo>
                  <a:lnTo>
                    <a:pt x="209" y="84"/>
                  </a:lnTo>
                  <a:lnTo>
                    <a:pt x="53" y="21"/>
                  </a:lnTo>
                  <a:lnTo>
                    <a:pt x="1"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35"/>
            <p:cNvSpPr/>
            <p:nvPr/>
          </p:nvSpPr>
          <p:spPr>
            <a:xfrm>
              <a:off x="4916625" y="2176950"/>
              <a:ext cx="14650" cy="4725"/>
            </a:xfrm>
            <a:custGeom>
              <a:avLst/>
              <a:gdLst/>
              <a:ahLst/>
              <a:cxnLst/>
              <a:rect l="l" t="t" r="r" b="b"/>
              <a:pathLst>
                <a:path w="586" h="189" extrusionOk="0">
                  <a:moveTo>
                    <a:pt x="1" y="0"/>
                  </a:moveTo>
                  <a:lnTo>
                    <a:pt x="94" y="146"/>
                  </a:lnTo>
                  <a:lnTo>
                    <a:pt x="147" y="84"/>
                  </a:lnTo>
                  <a:lnTo>
                    <a:pt x="178" y="0"/>
                  </a:lnTo>
                  <a:close/>
                  <a:moveTo>
                    <a:pt x="502" y="63"/>
                  </a:moveTo>
                  <a:lnTo>
                    <a:pt x="470" y="146"/>
                  </a:lnTo>
                  <a:lnTo>
                    <a:pt x="491" y="188"/>
                  </a:lnTo>
                  <a:lnTo>
                    <a:pt x="512" y="167"/>
                  </a:lnTo>
                  <a:lnTo>
                    <a:pt x="585" y="84"/>
                  </a:lnTo>
                  <a:lnTo>
                    <a:pt x="502" y="63"/>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35"/>
            <p:cNvSpPr/>
            <p:nvPr/>
          </p:nvSpPr>
          <p:spPr>
            <a:xfrm>
              <a:off x="4920275" y="2176950"/>
              <a:ext cx="9150" cy="3675"/>
            </a:xfrm>
            <a:custGeom>
              <a:avLst/>
              <a:gdLst/>
              <a:ahLst/>
              <a:cxnLst/>
              <a:rect l="l" t="t" r="r" b="b"/>
              <a:pathLst>
                <a:path w="366" h="147" extrusionOk="0">
                  <a:moveTo>
                    <a:pt x="32" y="0"/>
                  </a:moveTo>
                  <a:lnTo>
                    <a:pt x="1" y="84"/>
                  </a:lnTo>
                  <a:lnTo>
                    <a:pt x="74" y="0"/>
                  </a:lnTo>
                  <a:close/>
                  <a:moveTo>
                    <a:pt x="240" y="10"/>
                  </a:moveTo>
                  <a:lnTo>
                    <a:pt x="282" y="84"/>
                  </a:lnTo>
                  <a:lnTo>
                    <a:pt x="324" y="146"/>
                  </a:lnTo>
                  <a:lnTo>
                    <a:pt x="356" y="63"/>
                  </a:lnTo>
                  <a:lnTo>
                    <a:pt x="366" y="1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35"/>
            <p:cNvSpPr/>
            <p:nvPr/>
          </p:nvSpPr>
          <p:spPr>
            <a:xfrm>
              <a:off x="4918975" y="2176950"/>
              <a:ext cx="470050" cy="780175"/>
            </a:xfrm>
            <a:custGeom>
              <a:avLst/>
              <a:gdLst/>
              <a:ahLst/>
              <a:cxnLst/>
              <a:rect l="l" t="t" r="r" b="b"/>
              <a:pathLst>
                <a:path w="18802" h="31207" extrusionOk="0">
                  <a:moveTo>
                    <a:pt x="126" y="0"/>
                  </a:moveTo>
                  <a:lnTo>
                    <a:pt x="53" y="84"/>
                  </a:lnTo>
                  <a:lnTo>
                    <a:pt x="0" y="146"/>
                  </a:lnTo>
                  <a:lnTo>
                    <a:pt x="167" y="439"/>
                  </a:lnTo>
                  <a:lnTo>
                    <a:pt x="6448" y="10945"/>
                  </a:lnTo>
                  <a:lnTo>
                    <a:pt x="18510" y="31123"/>
                  </a:lnTo>
                  <a:lnTo>
                    <a:pt x="18562" y="31144"/>
                  </a:lnTo>
                  <a:lnTo>
                    <a:pt x="18718" y="31207"/>
                  </a:lnTo>
                  <a:lnTo>
                    <a:pt x="18802" y="30977"/>
                  </a:lnTo>
                  <a:lnTo>
                    <a:pt x="18614" y="30675"/>
                  </a:lnTo>
                  <a:lnTo>
                    <a:pt x="18583" y="30613"/>
                  </a:lnTo>
                  <a:lnTo>
                    <a:pt x="491" y="334"/>
                  </a:lnTo>
                  <a:lnTo>
                    <a:pt x="397" y="188"/>
                  </a:lnTo>
                  <a:lnTo>
                    <a:pt x="376" y="146"/>
                  </a:lnTo>
                  <a:lnTo>
                    <a:pt x="334" y="84"/>
                  </a:lnTo>
                  <a:lnTo>
                    <a:pt x="292" y="10"/>
                  </a:lnTo>
                  <a:lnTo>
                    <a:pt x="126"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35"/>
            <p:cNvSpPr/>
            <p:nvPr/>
          </p:nvSpPr>
          <p:spPr>
            <a:xfrm>
              <a:off x="6067175" y="1589775"/>
              <a:ext cx="448950" cy="461200"/>
            </a:xfrm>
            <a:custGeom>
              <a:avLst/>
              <a:gdLst/>
              <a:ahLst/>
              <a:cxnLst/>
              <a:rect l="l" t="t" r="r" b="b"/>
              <a:pathLst>
                <a:path w="17958" h="18448" extrusionOk="0">
                  <a:moveTo>
                    <a:pt x="10706" y="1"/>
                  </a:moveTo>
                  <a:lnTo>
                    <a:pt x="1" y="15672"/>
                  </a:lnTo>
                  <a:lnTo>
                    <a:pt x="272" y="15850"/>
                  </a:lnTo>
                  <a:lnTo>
                    <a:pt x="10622" y="690"/>
                  </a:lnTo>
                  <a:lnTo>
                    <a:pt x="17655" y="18447"/>
                  </a:lnTo>
                  <a:lnTo>
                    <a:pt x="17958" y="18333"/>
                  </a:lnTo>
                  <a:lnTo>
                    <a:pt x="10706"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35"/>
            <p:cNvSpPr/>
            <p:nvPr/>
          </p:nvSpPr>
          <p:spPr>
            <a:xfrm>
              <a:off x="5643850" y="1290600"/>
              <a:ext cx="430675" cy="901225"/>
            </a:xfrm>
            <a:custGeom>
              <a:avLst/>
              <a:gdLst/>
              <a:ahLst/>
              <a:cxnLst/>
              <a:rect l="l" t="t" r="r" b="b"/>
              <a:pathLst>
                <a:path w="17227" h="36049" extrusionOk="0">
                  <a:moveTo>
                    <a:pt x="13387" y="1"/>
                  </a:moveTo>
                  <a:lnTo>
                    <a:pt x="1" y="35944"/>
                  </a:lnTo>
                  <a:lnTo>
                    <a:pt x="303" y="36049"/>
                  </a:lnTo>
                  <a:lnTo>
                    <a:pt x="13240" y="1316"/>
                  </a:lnTo>
                  <a:lnTo>
                    <a:pt x="16913" y="27743"/>
                  </a:lnTo>
                  <a:lnTo>
                    <a:pt x="17226" y="27702"/>
                  </a:lnTo>
                  <a:lnTo>
                    <a:pt x="13387"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35"/>
            <p:cNvSpPr/>
            <p:nvPr/>
          </p:nvSpPr>
          <p:spPr>
            <a:xfrm>
              <a:off x="4912975" y="1294275"/>
              <a:ext cx="1072600" cy="900425"/>
            </a:xfrm>
            <a:custGeom>
              <a:avLst/>
              <a:gdLst/>
              <a:ahLst/>
              <a:cxnLst/>
              <a:rect l="l" t="t" r="r" b="b"/>
              <a:pathLst>
                <a:path w="42904" h="36017" extrusionOk="0">
                  <a:moveTo>
                    <a:pt x="42183" y="1023"/>
                  </a:moveTo>
                  <a:lnTo>
                    <a:pt x="29277" y="35683"/>
                  </a:lnTo>
                  <a:lnTo>
                    <a:pt x="877" y="35317"/>
                  </a:lnTo>
                  <a:lnTo>
                    <a:pt x="42183" y="1023"/>
                  </a:lnTo>
                  <a:close/>
                  <a:moveTo>
                    <a:pt x="42904" y="0"/>
                  </a:moveTo>
                  <a:lnTo>
                    <a:pt x="335" y="35349"/>
                  </a:lnTo>
                  <a:lnTo>
                    <a:pt x="1" y="35630"/>
                  </a:lnTo>
                  <a:lnTo>
                    <a:pt x="29382" y="36017"/>
                  </a:lnTo>
                  <a:lnTo>
                    <a:pt x="29496" y="36017"/>
                  </a:lnTo>
                  <a:lnTo>
                    <a:pt x="42904"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35"/>
            <p:cNvSpPr/>
            <p:nvPr/>
          </p:nvSpPr>
          <p:spPr>
            <a:xfrm>
              <a:off x="2780075" y="3511925"/>
              <a:ext cx="1082800" cy="280425"/>
            </a:xfrm>
            <a:custGeom>
              <a:avLst/>
              <a:gdLst/>
              <a:ahLst/>
              <a:cxnLst/>
              <a:rect l="l" t="t" r="r" b="b"/>
              <a:pathLst>
                <a:path w="43312" h="11217" extrusionOk="0">
                  <a:moveTo>
                    <a:pt x="43228" y="0"/>
                  </a:moveTo>
                  <a:lnTo>
                    <a:pt x="1" y="10903"/>
                  </a:lnTo>
                  <a:lnTo>
                    <a:pt x="74" y="11216"/>
                  </a:lnTo>
                  <a:lnTo>
                    <a:pt x="43311" y="313"/>
                  </a:lnTo>
                  <a:lnTo>
                    <a:pt x="43228"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35"/>
            <p:cNvSpPr/>
            <p:nvPr/>
          </p:nvSpPr>
          <p:spPr>
            <a:xfrm>
              <a:off x="1694475" y="3360125"/>
              <a:ext cx="740550" cy="538650"/>
            </a:xfrm>
            <a:custGeom>
              <a:avLst/>
              <a:gdLst/>
              <a:ahLst/>
              <a:cxnLst/>
              <a:rect l="l" t="t" r="r" b="b"/>
              <a:pathLst>
                <a:path w="29622" h="21546" extrusionOk="0">
                  <a:moveTo>
                    <a:pt x="28724" y="417"/>
                  </a:moveTo>
                  <a:lnTo>
                    <a:pt x="7429" y="20982"/>
                  </a:lnTo>
                  <a:lnTo>
                    <a:pt x="459" y="3360"/>
                  </a:lnTo>
                  <a:lnTo>
                    <a:pt x="28724" y="417"/>
                  </a:lnTo>
                  <a:close/>
                  <a:moveTo>
                    <a:pt x="29622" y="0"/>
                  </a:moveTo>
                  <a:lnTo>
                    <a:pt x="0" y="3078"/>
                  </a:lnTo>
                  <a:lnTo>
                    <a:pt x="7304" y="21545"/>
                  </a:lnTo>
                  <a:lnTo>
                    <a:pt x="29622"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5"/>
            <p:cNvSpPr/>
            <p:nvPr/>
          </p:nvSpPr>
          <p:spPr>
            <a:xfrm>
              <a:off x="1867425" y="3359600"/>
              <a:ext cx="921550" cy="537600"/>
            </a:xfrm>
            <a:custGeom>
              <a:avLst/>
              <a:gdLst/>
              <a:ahLst/>
              <a:cxnLst/>
              <a:rect l="l" t="t" r="r" b="b"/>
              <a:pathLst>
                <a:path w="36862" h="21504" extrusionOk="0">
                  <a:moveTo>
                    <a:pt x="22245" y="469"/>
                  </a:moveTo>
                  <a:lnTo>
                    <a:pt x="36226" y="17028"/>
                  </a:lnTo>
                  <a:lnTo>
                    <a:pt x="908" y="21065"/>
                  </a:lnTo>
                  <a:lnTo>
                    <a:pt x="22245" y="469"/>
                  </a:lnTo>
                  <a:close/>
                  <a:moveTo>
                    <a:pt x="22266" y="0"/>
                  </a:moveTo>
                  <a:lnTo>
                    <a:pt x="0" y="21503"/>
                  </a:lnTo>
                  <a:lnTo>
                    <a:pt x="36560" y="17309"/>
                  </a:lnTo>
                  <a:lnTo>
                    <a:pt x="36862" y="17278"/>
                  </a:lnTo>
                  <a:lnTo>
                    <a:pt x="22266"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35"/>
            <p:cNvSpPr/>
            <p:nvPr/>
          </p:nvSpPr>
          <p:spPr>
            <a:xfrm>
              <a:off x="2768600" y="3508800"/>
              <a:ext cx="1103900" cy="566575"/>
            </a:xfrm>
            <a:custGeom>
              <a:avLst/>
              <a:gdLst/>
              <a:ahLst/>
              <a:cxnLst/>
              <a:rect l="l" t="t" r="r" b="b"/>
              <a:pathLst>
                <a:path w="44156" h="22663" extrusionOk="0">
                  <a:moveTo>
                    <a:pt x="43311" y="553"/>
                  </a:moveTo>
                  <a:lnTo>
                    <a:pt x="26012" y="22266"/>
                  </a:lnTo>
                  <a:lnTo>
                    <a:pt x="993" y="11227"/>
                  </a:lnTo>
                  <a:lnTo>
                    <a:pt x="43311" y="553"/>
                  </a:lnTo>
                  <a:close/>
                  <a:moveTo>
                    <a:pt x="44156" y="0"/>
                  </a:moveTo>
                  <a:lnTo>
                    <a:pt x="1" y="11143"/>
                  </a:lnTo>
                  <a:lnTo>
                    <a:pt x="26106" y="22662"/>
                  </a:lnTo>
                  <a:lnTo>
                    <a:pt x="44156"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35"/>
            <p:cNvSpPr/>
            <p:nvPr/>
          </p:nvSpPr>
          <p:spPr>
            <a:xfrm>
              <a:off x="1864025" y="3783450"/>
              <a:ext cx="923400" cy="449975"/>
            </a:xfrm>
            <a:custGeom>
              <a:avLst/>
              <a:gdLst/>
              <a:ahLst/>
              <a:cxnLst/>
              <a:rect l="l" t="t" r="r" b="b"/>
              <a:pathLst>
                <a:path w="36936" h="17999" extrusionOk="0">
                  <a:moveTo>
                    <a:pt x="36424" y="387"/>
                  </a:moveTo>
                  <a:lnTo>
                    <a:pt x="29079" y="17571"/>
                  </a:lnTo>
                  <a:lnTo>
                    <a:pt x="1169" y="4424"/>
                  </a:lnTo>
                  <a:lnTo>
                    <a:pt x="36424" y="387"/>
                  </a:lnTo>
                  <a:close/>
                  <a:moveTo>
                    <a:pt x="36935" y="0"/>
                  </a:moveTo>
                  <a:lnTo>
                    <a:pt x="0" y="4236"/>
                  </a:lnTo>
                  <a:lnTo>
                    <a:pt x="29246" y="17999"/>
                  </a:lnTo>
                  <a:lnTo>
                    <a:pt x="36935"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5"/>
            <p:cNvSpPr/>
            <p:nvPr/>
          </p:nvSpPr>
          <p:spPr>
            <a:xfrm>
              <a:off x="2586300" y="3782925"/>
              <a:ext cx="847475" cy="450500"/>
            </a:xfrm>
            <a:custGeom>
              <a:avLst/>
              <a:gdLst/>
              <a:ahLst/>
              <a:cxnLst/>
              <a:rect l="l" t="t" r="r" b="b"/>
              <a:pathLst>
                <a:path w="33899" h="18020" extrusionOk="0">
                  <a:moveTo>
                    <a:pt x="7877" y="429"/>
                  </a:moveTo>
                  <a:lnTo>
                    <a:pt x="32813" y="11436"/>
                  </a:lnTo>
                  <a:lnTo>
                    <a:pt x="543" y="17592"/>
                  </a:lnTo>
                  <a:lnTo>
                    <a:pt x="7877" y="429"/>
                  </a:lnTo>
                  <a:close/>
                  <a:moveTo>
                    <a:pt x="7700" y="1"/>
                  </a:moveTo>
                  <a:lnTo>
                    <a:pt x="0" y="18020"/>
                  </a:lnTo>
                  <a:lnTo>
                    <a:pt x="33899" y="11551"/>
                  </a:lnTo>
                  <a:lnTo>
                    <a:pt x="7856" y="63"/>
                  </a:lnTo>
                  <a:lnTo>
                    <a:pt x="7700"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5"/>
            <p:cNvSpPr/>
            <p:nvPr/>
          </p:nvSpPr>
          <p:spPr>
            <a:xfrm>
              <a:off x="4528750" y="2595575"/>
              <a:ext cx="871500" cy="435900"/>
            </a:xfrm>
            <a:custGeom>
              <a:avLst/>
              <a:gdLst/>
              <a:ahLst/>
              <a:cxnLst/>
              <a:rect l="l" t="t" r="r" b="b"/>
              <a:pathLst>
                <a:path w="34860" h="17436" extrusionOk="0">
                  <a:moveTo>
                    <a:pt x="784" y="679"/>
                  </a:moveTo>
                  <a:lnTo>
                    <a:pt x="33597" y="14170"/>
                  </a:lnTo>
                  <a:lnTo>
                    <a:pt x="10633" y="17081"/>
                  </a:lnTo>
                  <a:lnTo>
                    <a:pt x="784" y="679"/>
                  </a:lnTo>
                  <a:close/>
                  <a:moveTo>
                    <a:pt x="1" y="1"/>
                  </a:moveTo>
                  <a:lnTo>
                    <a:pt x="10403" y="17341"/>
                  </a:lnTo>
                  <a:lnTo>
                    <a:pt x="10455" y="17436"/>
                  </a:lnTo>
                  <a:lnTo>
                    <a:pt x="34860" y="14337"/>
                  </a:lnTo>
                  <a:lnTo>
                    <a:pt x="460" y="189"/>
                  </a:lnTo>
                  <a:lnTo>
                    <a:pt x="1"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5"/>
            <p:cNvSpPr/>
            <p:nvPr/>
          </p:nvSpPr>
          <p:spPr>
            <a:xfrm>
              <a:off x="3847975" y="2596900"/>
              <a:ext cx="950000" cy="930700"/>
            </a:xfrm>
            <a:custGeom>
              <a:avLst/>
              <a:gdLst/>
              <a:ahLst/>
              <a:cxnLst/>
              <a:rect l="l" t="t" r="r" b="b"/>
              <a:pathLst>
                <a:path w="38000" h="37228" extrusionOk="0">
                  <a:moveTo>
                    <a:pt x="27607" y="574"/>
                  </a:moveTo>
                  <a:lnTo>
                    <a:pt x="37551" y="17142"/>
                  </a:lnTo>
                  <a:lnTo>
                    <a:pt x="1106" y="36278"/>
                  </a:lnTo>
                  <a:lnTo>
                    <a:pt x="27607" y="574"/>
                  </a:lnTo>
                  <a:close/>
                  <a:moveTo>
                    <a:pt x="27639" y="0"/>
                  </a:moveTo>
                  <a:lnTo>
                    <a:pt x="428" y="36653"/>
                  </a:lnTo>
                  <a:lnTo>
                    <a:pt x="0" y="37227"/>
                  </a:lnTo>
                  <a:lnTo>
                    <a:pt x="37999" y="17268"/>
                  </a:lnTo>
                  <a:lnTo>
                    <a:pt x="27639"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5"/>
            <p:cNvSpPr/>
            <p:nvPr/>
          </p:nvSpPr>
          <p:spPr>
            <a:xfrm>
              <a:off x="3412625" y="3505675"/>
              <a:ext cx="533950" cy="663325"/>
            </a:xfrm>
            <a:custGeom>
              <a:avLst/>
              <a:gdLst/>
              <a:ahLst/>
              <a:cxnLst/>
              <a:rect l="l" t="t" r="r" b="b"/>
              <a:pathLst>
                <a:path w="21358" h="26533" extrusionOk="0">
                  <a:moveTo>
                    <a:pt x="17852" y="803"/>
                  </a:moveTo>
                  <a:lnTo>
                    <a:pt x="20982" y="26136"/>
                  </a:lnTo>
                  <a:lnTo>
                    <a:pt x="595" y="22474"/>
                  </a:lnTo>
                  <a:lnTo>
                    <a:pt x="17852" y="803"/>
                  </a:lnTo>
                  <a:close/>
                  <a:moveTo>
                    <a:pt x="18082" y="0"/>
                  </a:moveTo>
                  <a:lnTo>
                    <a:pt x="1" y="22693"/>
                  </a:lnTo>
                  <a:lnTo>
                    <a:pt x="21139" y="26491"/>
                  </a:lnTo>
                  <a:lnTo>
                    <a:pt x="21358" y="26532"/>
                  </a:lnTo>
                  <a:lnTo>
                    <a:pt x="18134" y="386"/>
                  </a:lnTo>
                  <a:lnTo>
                    <a:pt x="18082"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5"/>
            <p:cNvSpPr/>
            <p:nvPr/>
          </p:nvSpPr>
          <p:spPr>
            <a:xfrm>
              <a:off x="3414725" y="4065150"/>
              <a:ext cx="537075" cy="410875"/>
            </a:xfrm>
            <a:custGeom>
              <a:avLst/>
              <a:gdLst/>
              <a:ahLst/>
              <a:cxnLst/>
              <a:rect l="l" t="t" r="r" b="b"/>
              <a:pathLst>
                <a:path w="21483" h="16435" extrusionOk="0">
                  <a:moveTo>
                    <a:pt x="439" y="408"/>
                  </a:moveTo>
                  <a:lnTo>
                    <a:pt x="20680" y="4049"/>
                  </a:lnTo>
                  <a:lnTo>
                    <a:pt x="4267" y="15892"/>
                  </a:lnTo>
                  <a:lnTo>
                    <a:pt x="439" y="408"/>
                  </a:lnTo>
                  <a:close/>
                  <a:moveTo>
                    <a:pt x="0" y="1"/>
                  </a:moveTo>
                  <a:lnTo>
                    <a:pt x="4069" y="16434"/>
                  </a:lnTo>
                  <a:lnTo>
                    <a:pt x="21483" y="3861"/>
                  </a:lnTo>
                  <a:lnTo>
                    <a:pt x="0"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5"/>
            <p:cNvSpPr/>
            <p:nvPr/>
          </p:nvSpPr>
          <p:spPr>
            <a:xfrm>
              <a:off x="3508875" y="4157250"/>
              <a:ext cx="539950" cy="421025"/>
            </a:xfrm>
            <a:custGeom>
              <a:avLst/>
              <a:gdLst/>
              <a:ahLst/>
              <a:cxnLst/>
              <a:rect l="l" t="t" r="r" b="b"/>
              <a:pathLst>
                <a:path w="21598" h="16841" extrusionOk="0">
                  <a:moveTo>
                    <a:pt x="17216" y="543"/>
                  </a:moveTo>
                  <a:lnTo>
                    <a:pt x="21160" y="16423"/>
                  </a:lnTo>
                  <a:lnTo>
                    <a:pt x="793" y="12395"/>
                  </a:lnTo>
                  <a:lnTo>
                    <a:pt x="17216" y="543"/>
                  </a:lnTo>
                  <a:close/>
                  <a:moveTo>
                    <a:pt x="17414" y="0"/>
                  </a:moveTo>
                  <a:lnTo>
                    <a:pt x="0" y="12562"/>
                  </a:lnTo>
                  <a:lnTo>
                    <a:pt x="21598" y="16840"/>
                  </a:lnTo>
                  <a:lnTo>
                    <a:pt x="17414"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5"/>
            <p:cNvSpPr/>
            <p:nvPr/>
          </p:nvSpPr>
          <p:spPr>
            <a:xfrm>
              <a:off x="3855550" y="3498350"/>
              <a:ext cx="311450" cy="673250"/>
            </a:xfrm>
            <a:custGeom>
              <a:avLst/>
              <a:gdLst/>
              <a:ahLst/>
              <a:cxnLst/>
              <a:rect l="l" t="t" r="r" b="b"/>
              <a:pathLst>
                <a:path w="12458" h="26930" extrusionOk="0">
                  <a:moveTo>
                    <a:pt x="501" y="1388"/>
                  </a:moveTo>
                  <a:lnTo>
                    <a:pt x="12030" y="19512"/>
                  </a:lnTo>
                  <a:lnTo>
                    <a:pt x="3578" y="26314"/>
                  </a:lnTo>
                  <a:lnTo>
                    <a:pt x="501" y="1388"/>
                  </a:lnTo>
                  <a:close/>
                  <a:moveTo>
                    <a:pt x="0" y="1"/>
                  </a:moveTo>
                  <a:lnTo>
                    <a:pt x="3328" y="26930"/>
                  </a:lnTo>
                  <a:lnTo>
                    <a:pt x="12458" y="19574"/>
                  </a:lnTo>
                  <a:lnTo>
                    <a:pt x="0"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5"/>
            <p:cNvSpPr/>
            <p:nvPr/>
          </p:nvSpPr>
          <p:spPr>
            <a:xfrm>
              <a:off x="3937175" y="3976750"/>
              <a:ext cx="230875" cy="614800"/>
            </a:xfrm>
            <a:custGeom>
              <a:avLst/>
              <a:gdLst/>
              <a:ahLst/>
              <a:cxnLst/>
              <a:rect l="l" t="t" r="r" b="b"/>
              <a:pathLst>
                <a:path w="9235" h="24592" extrusionOk="0">
                  <a:moveTo>
                    <a:pt x="8734" y="814"/>
                  </a:moveTo>
                  <a:lnTo>
                    <a:pt x="4226" y="23110"/>
                  </a:lnTo>
                  <a:lnTo>
                    <a:pt x="366" y="7554"/>
                  </a:lnTo>
                  <a:lnTo>
                    <a:pt x="8734" y="814"/>
                  </a:lnTo>
                  <a:close/>
                  <a:moveTo>
                    <a:pt x="9234" y="0"/>
                  </a:moveTo>
                  <a:lnTo>
                    <a:pt x="0" y="7429"/>
                  </a:lnTo>
                  <a:lnTo>
                    <a:pt x="4257" y="24592"/>
                  </a:lnTo>
                  <a:lnTo>
                    <a:pt x="9234"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5"/>
            <p:cNvSpPr/>
            <p:nvPr/>
          </p:nvSpPr>
          <p:spPr>
            <a:xfrm>
              <a:off x="3514875" y="4464250"/>
              <a:ext cx="538125" cy="499775"/>
            </a:xfrm>
            <a:custGeom>
              <a:avLst/>
              <a:gdLst/>
              <a:ahLst/>
              <a:cxnLst/>
              <a:rect l="l" t="t" r="r" b="b"/>
              <a:pathLst>
                <a:path w="21525" h="19991" extrusionOk="0">
                  <a:moveTo>
                    <a:pt x="324" y="397"/>
                  </a:moveTo>
                  <a:lnTo>
                    <a:pt x="20743" y="4435"/>
                  </a:lnTo>
                  <a:lnTo>
                    <a:pt x="324" y="19355"/>
                  </a:lnTo>
                  <a:lnTo>
                    <a:pt x="324" y="397"/>
                  </a:lnTo>
                  <a:close/>
                  <a:moveTo>
                    <a:pt x="1" y="0"/>
                  </a:moveTo>
                  <a:lnTo>
                    <a:pt x="1" y="19991"/>
                  </a:lnTo>
                  <a:lnTo>
                    <a:pt x="21525" y="4268"/>
                  </a:lnTo>
                  <a:lnTo>
                    <a:pt x="189" y="42"/>
                  </a:lnTo>
                  <a:lnTo>
                    <a:pt x="1"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5"/>
            <p:cNvSpPr/>
            <p:nvPr/>
          </p:nvSpPr>
          <p:spPr>
            <a:xfrm>
              <a:off x="3972400" y="1879850"/>
              <a:ext cx="62625" cy="48525"/>
            </a:xfrm>
            <a:custGeom>
              <a:avLst/>
              <a:gdLst/>
              <a:ahLst/>
              <a:cxnLst/>
              <a:rect l="l" t="t" r="r" b="b"/>
              <a:pathLst>
                <a:path w="2505" h="1941" extrusionOk="0">
                  <a:moveTo>
                    <a:pt x="1252" y="0"/>
                  </a:moveTo>
                  <a:cubicBezTo>
                    <a:pt x="0" y="0"/>
                    <a:pt x="0" y="1941"/>
                    <a:pt x="1252" y="1941"/>
                  </a:cubicBezTo>
                  <a:cubicBezTo>
                    <a:pt x="2493" y="1941"/>
                    <a:pt x="2504" y="0"/>
                    <a:pt x="1252" y="0"/>
                  </a:cubicBez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5"/>
            <p:cNvSpPr/>
            <p:nvPr/>
          </p:nvSpPr>
          <p:spPr>
            <a:xfrm>
              <a:off x="4899675" y="2160250"/>
              <a:ext cx="62625" cy="48550"/>
            </a:xfrm>
            <a:custGeom>
              <a:avLst/>
              <a:gdLst/>
              <a:ahLst/>
              <a:cxnLst/>
              <a:rect l="l" t="t" r="r" b="b"/>
              <a:pathLst>
                <a:path w="2505" h="1942" extrusionOk="0">
                  <a:moveTo>
                    <a:pt x="1252" y="1"/>
                  </a:moveTo>
                  <a:cubicBezTo>
                    <a:pt x="0" y="1"/>
                    <a:pt x="0" y="1941"/>
                    <a:pt x="1252" y="1941"/>
                  </a:cubicBezTo>
                  <a:cubicBezTo>
                    <a:pt x="2504" y="1941"/>
                    <a:pt x="2504" y="1"/>
                    <a:pt x="1252" y="1"/>
                  </a:cubicBez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5"/>
            <p:cNvSpPr/>
            <p:nvPr/>
          </p:nvSpPr>
          <p:spPr>
            <a:xfrm>
              <a:off x="3175275" y="1963575"/>
              <a:ext cx="125225" cy="97050"/>
            </a:xfrm>
            <a:custGeom>
              <a:avLst/>
              <a:gdLst/>
              <a:ahLst/>
              <a:cxnLst/>
              <a:rect l="l" t="t" r="r" b="b"/>
              <a:pathLst>
                <a:path w="5009" h="3882" extrusionOk="0">
                  <a:moveTo>
                    <a:pt x="2504" y="1"/>
                  </a:moveTo>
                  <a:cubicBezTo>
                    <a:pt x="10" y="1"/>
                    <a:pt x="0" y="3882"/>
                    <a:pt x="2504" y="3882"/>
                  </a:cubicBezTo>
                  <a:cubicBezTo>
                    <a:pt x="5008" y="3882"/>
                    <a:pt x="5008" y="1"/>
                    <a:pt x="2504" y="1"/>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5"/>
            <p:cNvSpPr/>
            <p:nvPr/>
          </p:nvSpPr>
          <p:spPr>
            <a:xfrm>
              <a:off x="3347950" y="690925"/>
              <a:ext cx="125225" cy="97075"/>
            </a:xfrm>
            <a:custGeom>
              <a:avLst/>
              <a:gdLst/>
              <a:ahLst/>
              <a:cxnLst/>
              <a:rect l="l" t="t" r="r" b="b"/>
              <a:pathLst>
                <a:path w="5009" h="3883" extrusionOk="0">
                  <a:moveTo>
                    <a:pt x="2504" y="1"/>
                  </a:moveTo>
                  <a:cubicBezTo>
                    <a:pt x="0" y="1"/>
                    <a:pt x="0" y="3882"/>
                    <a:pt x="2504" y="3882"/>
                  </a:cubicBezTo>
                  <a:cubicBezTo>
                    <a:pt x="4998" y="3882"/>
                    <a:pt x="5008" y="1"/>
                    <a:pt x="2504" y="1"/>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5"/>
            <p:cNvSpPr/>
            <p:nvPr/>
          </p:nvSpPr>
          <p:spPr>
            <a:xfrm>
              <a:off x="3542000" y="238125"/>
              <a:ext cx="125225" cy="97050"/>
            </a:xfrm>
            <a:custGeom>
              <a:avLst/>
              <a:gdLst/>
              <a:ahLst/>
              <a:cxnLst/>
              <a:rect l="l" t="t" r="r" b="b"/>
              <a:pathLst>
                <a:path w="5009" h="3882" extrusionOk="0">
                  <a:moveTo>
                    <a:pt x="2505" y="0"/>
                  </a:moveTo>
                  <a:cubicBezTo>
                    <a:pt x="11" y="0"/>
                    <a:pt x="1" y="3881"/>
                    <a:pt x="2505" y="3881"/>
                  </a:cubicBezTo>
                  <a:cubicBezTo>
                    <a:pt x="4998" y="3881"/>
                    <a:pt x="5009" y="0"/>
                    <a:pt x="2505" y="0"/>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5"/>
            <p:cNvSpPr/>
            <p:nvPr/>
          </p:nvSpPr>
          <p:spPr>
            <a:xfrm>
              <a:off x="2452750" y="442875"/>
              <a:ext cx="125225" cy="97075"/>
            </a:xfrm>
            <a:custGeom>
              <a:avLst/>
              <a:gdLst/>
              <a:ahLst/>
              <a:cxnLst/>
              <a:rect l="l" t="t" r="r" b="b"/>
              <a:pathLst>
                <a:path w="5009" h="3883" extrusionOk="0">
                  <a:moveTo>
                    <a:pt x="2504" y="1"/>
                  </a:moveTo>
                  <a:cubicBezTo>
                    <a:pt x="10" y="1"/>
                    <a:pt x="0" y="3882"/>
                    <a:pt x="2504" y="3882"/>
                  </a:cubicBezTo>
                  <a:cubicBezTo>
                    <a:pt x="5008" y="3882"/>
                    <a:pt x="5008" y="1"/>
                    <a:pt x="2504" y="1"/>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5"/>
            <p:cNvSpPr/>
            <p:nvPr/>
          </p:nvSpPr>
          <p:spPr>
            <a:xfrm>
              <a:off x="2226325" y="615550"/>
              <a:ext cx="125250" cy="97075"/>
            </a:xfrm>
            <a:custGeom>
              <a:avLst/>
              <a:gdLst/>
              <a:ahLst/>
              <a:cxnLst/>
              <a:rect l="l" t="t" r="r" b="b"/>
              <a:pathLst>
                <a:path w="5010" h="3883" extrusionOk="0">
                  <a:moveTo>
                    <a:pt x="2505" y="1"/>
                  </a:moveTo>
                  <a:cubicBezTo>
                    <a:pt x="11" y="1"/>
                    <a:pt x="1" y="3882"/>
                    <a:pt x="2505" y="3882"/>
                  </a:cubicBezTo>
                  <a:cubicBezTo>
                    <a:pt x="5009" y="3882"/>
                    <a:pt x="5009" y="1"/>
                    <a:pt x="2505" y="1"/>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5"/>
            <p:cNvSpPr/>
            <p:nvPr/>
          </p:nvSpPr>
          <p:spPr>
            <a:xfrm>
              <a:off x="5321450" y="2912525"/>
              <a:ext cx="124975" cy="97050"/>
            </a:xfrm>
            <a:custGeom>
              <a:avLst/>
              <a:gdLst/>
              <a:ahLst/>
              <a:cxnLst/>
              <a:rect l="l" t="t" r="r" b="b"/>
              <a:pathLst>
                <a:path w="4999" h="3882" extrusionOk="0">
                  <a:moveTo>
                    <a:pt x="2505" y="0"/>
                  </a:moveTo>
                  <a:cubicBezTo>
                    <a:pt x="1" y="0"/>
                    <a:pt x="1" y="3881"/>
                    <a:pt x="2505" y="3881"/>
                  </a:cubicBezTo>
                  <a:cubicBezTo>
                    <a:pt x="4998" y="3881"/>
                    <a:pt x="4998" y="0"/>
                    <a:pt x="2505" y="0"/>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5"/>
            <p:cNvSpPr/>
            <p:nvPr/>
          </p:nvSpPr>
          <p:spPr>
            <a:xfrm>
              <a:off x="4717350" y="2998850"/>
              <a:ext cx="125225" cy="97050"/>
            </a:xfrm>
            <a:custGeom>
              <a:avLst/>
              <a:gdLst/>
              <a:ahLst/>
              <a:cxnLst/>
              <a:rect l="l" t="t" r="r" b="b"/>
              <a:pathLst>
                <a:path w="5009" h="3882" extrusionOk="0">
                  <a:moveTo>
                    <a:pt x="2505" y="0"/>
                  </a:moveTo>
                  <a:cubicBezTo>
                    <a:pt x="11" y="0"/>
                    <a:pt x="1" y="3881"/>
                    <a:pt x="2505" y="3881"/>
                  </a:cubicBezTo>
                  <a:cubicBezTo>
                    <a:pt x="5009" y="3881"/>
                    <a:pt x="5009" y="0"/>
                    <a:pt x="2505" y="0"/>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5"/>
            <p:cNvSpPr/>
            <p:nvPr/>
          </p:nvSpPr>
          <p:spPr>
            <a:xfrm>
              <a:off x="4102825" y="3926150"/>
              <a:ext cx="125225" cy="97050"/>
            </a:xfrm>
            <a:custGeom>
              <a:avLst/>
              <a:gdLst/>
              <a:ahLst/>
              <a:cxnLst/>
              <a:rect l="l" t="t" r="r" b="b"/>
              <a:pathLst>
                <a:path w="5009" h="3882" extrusionOk="0">
                  <a:moveTo>
                    <a:pt x="2504" y="0"/>
                  </a:moveTo>
                  <a:cubicBezTo>
                    <a:pt x="0" y="0"/>
                    <a:pt x="0" y="3881"/>
                    <a:pt x="2504" y="3881"/>
                  </a:cubicBezTo>
                  <a:cubicBezTo>
                    <a:pt x="4997" y="3881"/>
                    <a:pt x="5008" y="0"/>
                    <a:pt x="2504" y="0"/>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5"/>
            <p:cNvSpPr/>
            <p:nvPr/>
          </p:nvSpPr>
          <p:spPr>
            <a:xfrm>
              <a:off x="3347950" y="4033850"/>
              <a:ext cx="125225" cy="97325"/>
            </a:xfrm>
            <a:custGeom>
              <a:avLst/>
              <a:gdLst/>
              <a:ahLst/>
              <a:cxnLst/>
              <a:rect l="l" t="t" r="r" b="b"/>
              <a:pathLst>
                <a:path w="5009" h="3893" extrusionOk="0">
                  <a:moveTo>
                    <a:pt x="2504" y="1"/>
                  </a:moveTo>
                  <a:cubicBezTo>
                    <a:pt x="0" y="1"/>
                    <a:pt x="0" y="3893"/>
                    <a:pt x="2504" y="3893"/>
                  </a:cubicBezTo>
                  <a:cubicBezTo>
                    <a:pt x="4998" y="3893"/>
                    <a:pt x="5008" y="1"/>
                    <a:pt x="2504" y="1"/>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5"/>
            <p:cNvSpPr/>
            <p:nvPr/>
          </p:nvSpPr>
          <p:spPr>
            <a:xfrm>
              <a:off x="2528375" y="4184900"/>
              <a:ext cx="125250" cy="97050"/>
            </a:xfrm>
            <a:custGeom>
              <a:avLst/>
              <a:gdLst/>
              <a:ahLst/>
              <a:cxnLst/>
              <a:rect l="l" t="t" r="r" b="b"/>
              <a:pathLst>
                <a:path w="5010" h="3882" extrusionOk="0">
                  <a:moveTo>
                    <a:pt x="2505" y="0"/>
                  </a:moveTo>
                  <a:cubicBezTo>
                    <a:pt x="1" y="0"/>
                    <a:pt x="1" y="3881"/>
                    <a:pt x="2505" y="3881"/>
                  </a:cubicBezTo>
                  <a:cubicBezTo>
                    <a:pt x="4998" y="3881"/>
                    <a:pt x="5009" y="0"/>
                    <a:pt x="2505" y="0"/>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5"/>
            <p:cNvSpPr/>
            <p:nvPr/>
          </p:nvSpPr>
          <p:spPr>
            <a:xfrm>
              <a:off x="6453750" y="2006600"/>
              <a:ext cx="124975" cy="97075"/>
            </a:xfrm>
            <a:custGeom>
              <a:avLst/>
              <a:gdLst/>
              <a:ahLst/>
              <a:cxnLst/>
              <a:rect l="l" t="t" r="r" b="b"/>
              <a:pathLst>
                <a:path w="4999" h="3883" extrusionOk="0">
                  <a:moveTo>
                    <a:pt x="2495" y="1"/>
                  </a:moveTo>
                  <a:cubicBezTo>
                    <a:pt x="1" y="1"/>
                    <a:pt x="1" y="3882"/>
                    <a:pt x="2495" y="3882"/>
                  </a:cubicBezTo>
                  <a:cubicBezTo>
                    <a:pt x="4999" y="3882"/>
                    <a:pt x="4999" y="1"/>
                    <a:pt x="2495" y="1"/>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5"/>
            <p:cNvSpPr/>
            <p:nvPr/>
          </p:nvSpPr>
          <p:spPr>
            <a:xfrm>
              <a:off x="5892950" y="1262450"/>
              <a:ext cx="124975" cy="97050"/>
            </a:xfrm>
            <a:custGeom>
              <a:avLst/>
              <a:gdLst/>
              <a:ahLst/>
              <a:cxnLst/>
              <a:rect l="l" t="t" r="r" b="b"/>
              <a:pathLst>
                <a:path w="4999" h="3882" extrusionOk="0">
                  <a:moveTo>
                    <a:pt x="2504" y="0"/>
                  </a:moveTo>
                  <a:cubicBezTo>
                    <a:pt x="0" y="0"/>
                    <a:pt x="0" y="3881"/>
                    <a:pt x="2504" y="3881"/>
                  </a:cubicBezTo>
                  <a:cubicBezTo>
                    <a:pt x="4998" y="3881"/>
                    <a:pt x="4998" y="0"/>
                    <a:pt x="2504" y="0"/>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5"/>
            <p:cNvSpPr/>
            <p:nvPr/>
          </p:nvSpPr>
          <p:spPr>
            <a:xfrm>
              <a:off x="5224425" y="1014375"/>
              <a:ext cx="124950" cy="97325"/>
            </a:xfrm>
            <a:custGeom>
              <a:avLst/>
              <a:gdLst/>
              <a:ahLst/>
              <a:cxnLst/>
              <a:rect l="l" t="t" r="r" b="b"/>
              <a:pathLst>
                <a:path w="4998" h="3893" extrusionOk="0">
                  <a:moveTo>
                    <a:pt x="2494" y="0"/>
                  </a:moveTo>
                  <a:cubicBezTo>
                    <a:pt x="0" y="0"/>
                    <a:pt x="0" y="3893"/>
                    <a:pt x="2494" y="3893"/>
                  </a:cubicBezTo>
                  <a:cubicBezTo>
                    <a:pt x="4998" y="3893"/>
                    <a:pt x="4998" y="0"/>
                    <a:pt x="2494" y="0"/>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35"/>
            <p:cNvSpPr/>
            <p:nvPr/>
          </p:nvSpPr>
          <p:spPr>
            <a:xfrm>
              <a:off x="2053900" y="2146700"/>
              <a:ext cx="124975" cy="97300"/>
            </a:xfrm>
            <a:custGeom>
              <a:avLst/>
              <a:gdLst/>
              <a:ahLst/>
              <a:cxnLst/>
              <a:rect l="l" t="t" r="r" b="b"/>
              <a:pathLst>
                <a:path w="4999" h="3892" extrusionOk="0">
                  <a:moveTo>
                    <a:pt x="2505" y="0"/>
                  </a:moveTo>
                  <a:cubicBezTo>
                    <a:pt x="1" y="0"/>
                    <a:pt x="1" y="3891"/>
                    <a:pt x="2505" y="3891"/>
                  </a:cubicBezTo>
                  <a:cubicBezTo>
                    <a:pt x="4999" y="3891"/>
                    <a:pt x="4999" y="0"/>
                    <a:pt x="2505" y="0"/>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35"/>
            <p:cNvSpPr/>
            <p:nvPr/>
          </p:nvSpPr>
          <p:spPr>
            <a:xfrm>
              <a:off x="1396075" y="2071300"/>
              <a:ext cx="125225" cy="97050"/>
            </a:xfrm>
            <a:custGeom>
              <a:avLst/>
              <a:gdLst/>
              <a:ahLst/>
              <a:cxnLst/>
              <a:rect l="l" t="t" r="r" b="b"/>
              <a:pathLst>
                <a:path w="5009" h="3882" extrusionOk="0">
                  <a:moveTo>
                    <a:pt x="2504" y="0"/>
                  </a:moveTo>
                  <a:cubicBezTo>
                    <a:pt x="0" y="0"/>
                    <a:pt x="0" y="3882"/>
                    <a:pt x="2504" y="3882"/>
                  </a:cubicBezTo>
                  <a:cubicBezTo>
                    <a:pt x="4998" y="3882"/>
                    <a:pt x="5009" y="0"/>
                    <a:pt x="2504" y="0"/>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35"/>
            <p:cNvSpPr/>
            <p:nvPr/>
          </p:nvSpPr>
          <p:spPr>
            <a:xfrm>
              <a:off x="1040275" y="1898900"/>
              <a:ext cx="125000" cy="97050"/>
            </a:xfrm>
            <a:custGeom>
              <a:avLst/>
              <a:gdLst/>
              <a:ahLst/>
              <a:cxnLst/>
              <a:rect l="l" t="t" r="r" b="b"/>
              <a:pathLst>
                <a:path w="5000" h="3882" extrusionOk="0">
                  <a:moveTo>
                    <a:pt x="2495" y="0"/>
                  </a:moveTo>
                  <a:cubicBezTo>
                    <a:pt x="1" y="0"/>
                    <a:pt x="1" y="3881"/>
                    <a:pt x="2495" y="3881"/>
                  </a:cubicBezTo>
                  <a:cubicBezTo>
                    <a:pt x="4999" y="3881"/>
                    <a:pt x="4999" y="0"/>
                    <a:pt x="2495" y="0"/>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35"/>
            <p:cNvSpPr/>
            <p:nvPr/>
          </p:nvSpPr>
          <p:spPr>
            <a:xfrm>
              <a:off x="1299050" y="3246650"/>
              <a:ext cx="124975" cy="97050"/>
            </a:xfrm>
            <a:custGeom>
              <a:avLst/>
              <a:gdLst/>
              <a:ahLst/>
              <a:cxnLst/>
              <a:rect l="l" t="t" r="r" b="b"/>
              <a:pathLst>
                <a:path w="4999" h="3882" extrusionOk="0">
                  <a:moveTo>
                    <a:pt x="2504" y="0"/>
                  </a:moveTo>
                  <a:cubicBezTo>
                    <a:pt x="0" y="0"/>
                    <a:pt x="0" y="3881"/>
                    <a:pt x="2504" y="3881"/>
                  </a:cubicBezTo>
                  <a:cubicBezTo>
                    <a:pt x="4998" y="3881"/>
                    <a:pt x="4998" y="0"/>
                    <a:pt x="2504" y="0"/>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35"/>
            <p:cNvSpPr/>
            <p:nvPr/>
          </p:nvSpPr>
          <p:spPr>
            <a:xfrm>
              <a:off x="1816550" y="3850750"/>
              <a:ext cx="125225" cy="97050"/>
            </a:xfrm>
            <a:custGeom>
              <a:avLst/>
              <a:gdLst/>
              <a:ahLst/>
              <a:cxnLst/>
              <a:rect l="l" t="t" r="r" b="b"/>
              <a:pathLst>
                <a:path w="5009" h="3882" extrusionOk="0">
                  <a:moveTo>
                    <a:pt x="2504" y="0"/>
                  </a:moveTo>
                  <a:cubicBezTo>
                    <a:pt x="11" y="0"/>
                    <a:pt x="0" y="3882"/>
                    <a:pt x="2504" y="3882"/>
                  </a:cubicBezTo>
                  <a:cubicBezTo>
                    <a:pt x="4998" y="3882"/>
                    <a:pt x="5008" y="0"/>
                    <a:pt x="2504" y="0"/>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35"/>
            <p:cNvSpPr/>
            <p:nvPr/>
          </p:nvSpPr>
          <p:spPr>
            <a:xfrm>
              <a:off x="3455650" y="4443650"/>
              <a:ext cx="125250" cy="97300"/>
            </a:xfrm>
            <a:custGeom>
              <a:avLst/>
              <a:gdLst/>
              <a:ahLst/>
              <a:cxnLst/>
              <a:rect l="l" t="t" r="r" b="b"/>
              <a:pathLst>
                <a:path w="5010" h="3892" extrusionOk="0">
                  <a:moveTo>
                    <a:pt x="2505" y="0"/>
                  </a:moveTo>
                  <a:cubicBezTo>
                    <a:pt x="12" y="0"/>
                    <a:pt x="1" y="3892"/>
                    <a:pt x="2505" y="3892"/>
                  </a:cubicBezTo>
                  <a:cubicBezTo>
                    <a:pt x="5009" y="3892"/>
                    <a:pt x="5009" y="0"/>
                    <a:pt x="2505" y="0"/>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35"/>
            <p:cNvSpPr/>
            <p:nvPr/>
          </p:nvSpPr>
          <p:spPr>
            <a:xfrm>
              <a:off x="3434275" y="4907425"/>
              <a:ext cx="124975" cy="97050"/>
            </a:xfrm>
            <a:custGeom>
              <a:avLst/>
              <a:gdLst/>
              <a:ahLst/>
              <a:cxnLst/>
              <a:rect l="l" t="t" r="r" b="b"/>
              <a:pathLst>
                <a:path w="4999" h="3882" extrusionOk="0">
                  <a:moveTo>
                    <a:pt x="2494" y="0"/>
                  </a:moveTo>
                  <a:cubicBezTo>
                    <a:pt x="0" y="0"/>
                    <a:pt x="0" y="3882"/>
                    <a:pt x="2494" y="3882"/>
                  </a:cubicBezTo>
                  <a:cubicBezTo>
                    <a:pt x="4998" y="3882"/>
                    <a:pt x="4998" y="0"/>
                    <a:pt x="2494" y="0"/>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35"/>
            <p:cNvSpPr/>
            <p:nvPr/>
          </p:nvSpPr>
          <p:spPr>
            <a:xfrm>
              <a:off x="3973450" y="4529975"/>
              <a:ext cx="124950" cy="97050"/>
            </a:xfrm>
            <a:custGeom>
              <a:avLst/>
              <a:gdLst/>
              <a:ahLst/>
              <a:cxnLst/>
              <a:rect l="l" t="t" r="r" b="b"/>
              <a:pathLst>
                <a:path w="4998" h="3882" extrusionOk="0">
                  <a:moveTo>
                    <a:pt x="2504" y="0"/>
                  </a:moveTo>
                  <a:cubicBezTo>
                    <a:pt x="0" y="0"/>
                    <a:pt x="0" y="3882"/>
                    <a:pt x="2504" y="3882"/>
                  </a:cubicBezTo>
                  <a:cubicBezTo>
                    <a:pt x="4997" y="3882"/>
                    <a:pt x="4997" y="0"/>
                    <a:pt x="2504" y="0"/>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35"/>
            <p:cNvSpPr/>
            <p:nvPr/>
          </p:nvSpPr>
          <p:spPr>
            <a:xfrm>
              <a:off x="4393900" y="432175"/>
              <a:ext cx="125250" cy="97050"/>
            </a:xfrm>
            <a:custGeom>
              <a:avLst/>
              <a:gdLst/>
              <a:ahLst/>
              <a:cxnLst/>
              <a:rect l="l" t="t" r="r" b="b"/>
              <a:pathLst>
                <a:path w="5010" h="3882" extrusionOk="0">
                  <a:moveTo>
                    <a:pt x="2505" y="1"/>
                  </a:moveTo>
                  <a:cubicBezTo>
                    <a:pt x="11" y="1"/>
                    <a:pt x="1" y="3882"/>
                    <a:pt x="2505" y="3882"/>
                  </a:cubicBezTo>
                  <a:cubicBezTo>
                    <a:pt x="4998" y="3882"/>
                    <a:pt x="5009" y="1"/>
                    <a:pt x="2505" y="1"/>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35"/>
            <p:cNvSpPr/>
            <p:nvPr/>
          </p:nvSpPr>
          <p:spPr>
            <a:xfrm>
              <a:off x="5461525" y="798925"/>
              <a:ext cx="125225" cy="97050"/>
            </a:xfrm>
            <a:custGeom>
              <a:avLst/>
              <a:gdLst/>
              <a:ahLst/>
              <a:cxnLst/>
              <a:rect l="l" t="t" r="r" b="b"/>
              <a:pathLst>
                <a:path w="5009" h="3882" extrusionOk="0">
                  <a:moveTo>
                    <a:pt x="2504" y="0"/>
                  </a:moveTo>
                  <a:cubicBezTo>
                    <a:pt x="11" y="0"/>
                    <a:pt x="0" y="3882"/>
                    <a:pt x="2504" y="3882"/>
                  </a:cubicBezTo>
                  <a:cubicBezTo>
                    <a:pt x="4998" y="3882"/>
                    <a:pt x="5008" y="0"/>
                    <a:pt x="2504" y="0"/>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35"/>
            <p:cNvSpPr/>
            <p:nvPr/>
          </p:nvSpPr>
          <p:spPr>
            <a:xfrm>
              <a:off x="2582375" y="1154700"/>
              <a:ext cx="124975" cy="97050"/>
            </a:xfrm>
            <a:custGeom>
              <a:avLst/>
              <a:gdLst/>
              <a:ahLst/>
              <a:cxnLst/>
              <a:rect l="l" t="t" r="r" b="b"/>
              <a:pathLst>
                <a:path w="4999" h="3882" extrusionOk="0">
                  <a:moveTo>
                    <a:pt x="2494" y="1"/>
                  </a:moveTo>
                  <a:cubicBezTo>
                    <a:pt x="0" y="1"/>
                    <a:pt x="0" y="3882"/>
                    <a:pt x="2494" y="3882"/>
                  </a:cubicBezTo>
                  <a:cubicBezTo>
                    <a:pt x="4998" y="3882"/>
                    <a:pt x="4998" y="1"/>
                    <a:pt x="2494" y="1"/>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5"/>
            <p:cNvSpPr/>
            <p:nvPr/>
          </p:nvSpPr>
          <p:spPr>
            <a:xfrm>
              <a:off x="1676475" y="1111675"/>
              <a:ext cx="124975" cy="97050"/>
            </a:xfrm>
            <a:custGeom>
              <a:avLst/>
              <a:gdLst/>
              <a:ahLst/>
              <a:cxnLst/>
              <a:rect l="l" t="t" r="r" b="b"/>
              <a:pathLst>
                <a:path w="4999" h="3882" extrusionOk="0">
                  <a:moveTo>
                    <a:pt x="2505" y="1"/>
                  </a:moveTo>
                  <a:cubicBezTo>
                    <a:pt x="1" y="1"/>
                    <a:pt x="1" y="3882"/>
                    <a:pt x="2505" y="3882"/>
                  </a:cubicBezTo>
                  <a:cubicBezTo>
                    <a:pt x="4998" y="3882"/>
                    <a:pt x="4998" y="1"/>
                    <a:pt x="2505" y="1"/>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5"/>
            <p:cNvSpPr/>
            <p:nvPr/>
          </p:nvSpPr>
          <p:spPr>
            <a:xfrm>
              <a:off x="1827500" y="1575175"/>
              <a:ext cx="124975" cy="97050"/>
            </a:xfrm>
            <a:custGeom>
              <a:avLst/>
              <a:gdLst/>
              <a:ahLst/>
              <a:cxnLst/>
              <a:rect l="l" t="t" r="r" b="b"/>
              <a:pathLst>
                <a:path w="4999" h="3882" extrusionOk="0">
                  <a:moveTo>
                    <a:pt x="2495" y="1"/>
                  </a:moveTo>
                  <a:cubicBezTo>
                    <a:pt x="1" y="1"/>
                    <a:pt x="1" y="3882"/>
                    <a:pt x="2495" y="3882"/>
                  </a:cubicBezTo>
                  <a:cubicBezTo>
                    <a:pt x="4999" y="3882"/>
                    <a:pt x="4999" y="1"/>
                    <a:pt x="2495" y="1"/>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35"/>
            <p:cNvSpPr/>
            <p:nvPr/>
          </p:nvSpPr>
          <p:spPr>
            <a:xfrm>
              <a:off x="1114625" y="2861125"/>
              <a:ext cx="62650" cy="48525"/>
            </a:xfrm>
            <a:custGeom>
              <a:avLst/>
              <a:gdLst/>
              <a:ahLst/>
              <a:cxnLst/>
              <a:rect l="l" t="t" r="r" b="b"/>
              <a:pathLst>
                <a:path w="2506" h="1941" extrusionOk="0">
                  <a:moveTo>
                    <a:pt x="1253" y="0"/>
                  </a:moveTo>
                  <a:cubicBezTo>
                    <a:pt x="1" y="0"/>
                    <a:pt x="1" y="1941"/>
                    <a:pt x="1253" y="1941"/>
                  </a:cubicBezTo>
                  <a:cubicBezTo>
                    <a:pt x="2494" y="1941"/>
                    <a:pt x="2505" y="0"/>
                    <a:pt x="1253" y="0"/>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35"/>
            <p:cNvSpPr/>
            <p:nvPr/>
          </p:nvSpPr>
          <p:spPr>
            <a:xfrm>
              <a:off x="1082300" y="2365275"/>
              <a:ext cx="62625" cy="48550"/>
            </a:xfrm>
            <a:custGeom>
              <a:avLst/>
              <a:gdLst/>
              <a:ahLst/>
              <a:cxnLst/>
              <a:rect l="l" t="t" r="r" b="b"/>
              <a:pathLst>
                <a:path w="2505" h="1942" extrusionOk="0">
                  <a:moveTo>
                    <a:pt x="1252" y="0"/>
                  </a:moveTo>
                  <a:cubicBezTo>
                    <a:pt x="0" y="0"/>
                    <a:pt x="0" y="1941"/>
                    <a:pt x="1252" y="1941"/>
                  </a:cubicBezTo>
                  <a:cubicBezTo>
                    <a:pt x="2493" y="1941"/>
                    <a:pt x="2504" y="0"/>
                    <a:pt x="1252" y="0"/>
                  </a:cubicBez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35"/>
            <p:cNvSpPr/>
            <p:nvPr/>
          </p:nvSpPr>
          <p:spPr>
            <a:xfrm>
              <a:off x="1750825" y="2753400"/>
              <a:ext cx="62625" cy="48550"/>
            </a:xfrm>
            <a:custGeom>
              <a:avLst/>
              <a:gdLst/>
              <a:ahLst/>
              <a:cxnLst/>
              <a:rect l="l" t="t" r="r" b="b"/>
              <a:pathLst>
                <a:path w="2505" h="1942" extrusionOk="0">
                  <a:moveTo>
                    <a:pt x="1252" y="1"/>
                  </a:moveTo>
                  <a:cubicBezTo>
                    <a:pt x="0" y="1"/>
                    <a:pt x="0" y="1941"/>
                    <a:pt x="1252" y="1941"/>
                  </a:cubicBezTo>
                  <a:cubicBezTo>
                    <a:pt x="2504" y="1941"/>
                    <a:pt x="2504" y="1"/>
                    <a:pt x="1252" y="1"/>
                  </a:cubicBez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35"/>
            <p:cNvSpPr/>
            <p:nvPr/>
          </p:nvSpPr>
          <p:spPr>
            <a:xfrm>
              <a:off x="2387000" y="3335600"/>
              <a:ext cx="62650" cy="48800"/>
            </a:xfrm>
            <a:custGeom>
              <a:avLst/>
              <a:gdLst/>
              <a:ahLst/>
              <a:cxnLst/>
              <a:rect l="l" t="t" r="r" b="b"/>
              <a:pathLst>
                <a:path w="2506" h="1952" extrusionOk="0">
                  <a:moveTo>
                    <a:pt x="1253" y="0"/>
                  </a:moveTo>
                  <a:cubicBezTo>
                    <a:pt x="11" y="0"/>
                    <a:pt x="1" y="1951"/>
                    <a:pt x="1253" y="1951"/>
                  </a:cubicBezTo>
                  <a:cubicBezTo>
                    <a:pt x="2505" y="1951"/>
                    <a:pt x="2505" y="0"/>
                    <a:pt x="1253" y="0"/>
                  </a:cubicBez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35"/>
            <p:cNvSpPr/>
            <p:nvPr/>
          </p:nvSpPr>
          <p:spPr>
            <a:xfrm>
              <a:off x="3325250" y="2570025"/>
              <a:ext cx="62625" cy="48525"/>
            </a:xfrm>
            <a:custGeom>
              <a:avLst/>
              <a:gdLst/>
              <a:ahLst/>
              <a:cxnLst/>
              <a:rect l="l" t="t" r="r" b="b"/>
              <a:pathLst>
                <a:path w="2505" h="1941" extrusionOk="0">
                  <a:moveTo>
                    <a:pt x="1252" y="0"/>
                  </a:moveTo>
                  <a:cubicBezTo>
                    <a:pt x="0" y="0"/>
                    <a:pt x="0" y="1941"/>
                    <a:pt x="1252" y="1941"/>
                  </a:cubicBezTo>
                  <a:cubicBezTo>
                    <a:pt x="2504" y="1941"/>
                    <a:pt x="2504" y="0"/>
                    <a:pt x="1252" y="0"/>
                  </a:cubicBez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35"/>
            <p:cNvSpPr/>
            <p:nvPr/>
          </p:nvSpPr>
          <p:spPr>
            <a:xfrm>
              <a:off x="2606125" y="2589325"/>
              <a:ext cx="224350" cy="424425"/>
            </a:xfrm>
            <a:custGeom>
              <a:avLst/>
              <a:gdLst/>
              <a:ahLst/>
              <a:cxnLst/>
              <a:rect l="l" t="t" r="r" b="b"/>
              <a:pathLst>
                <a:path w="8974" h="16977" extrusionOk="0">
                  <a:moveTo>
                    <a:pt x="8795" y="0"/>
                  </a:moveTo>
                  <a:lnTo>
                    <a:pt x="0" y="16976"/>
                  </a:lnTo>
                  <a:lnTo>
                    <a:pt x="8973"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35"/>
            <p:cNvSpPr/>
            <p:nvPr/>
          </p:nvSpPr>
          <p:spPr>
            <a:xfrm>
              <a:off x="2426150" y="2589325"/>
              <a:ext cx="399875" cy="751250"/>
            </a:xfrm>
            <a:custGeom>
              <a:avLst/>
              <a:gdLst/>
              <a:ahLst/>
              <a:cxnLst/>
              <a:rect l="l" t="t" r="r" b="b"/>
              <a:pathLst>
                <a:path w="15995" h="30050" extrusionOk="0">
                  <a:moveTo>
                    <a:pt x="15806" y="0"/>
                  </a:moveTo>
                  <a:lnTo>
                    <a:pt x="0" y="29903"/>
                  </a:lnTo>
                  <a:cubicBezTo>
                    <a:pt x="104" y="29935"/>
                    <a:pt x="198" y="29987"/>
                    <a:pt x="281" y="30049"/>
                  </a:cubicBezTo>
                  <a:lnTo>
                    <a:pt x="7199" y="16976"/>
                  </a:lnTo>
                  <a:lnTo>
                    <a:pt x="15994"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35"/>
            <p:cNvSpPr/>
            <p:nvPr/>
          </p:nvSpPr>
          <p:spPr>
            <a:xfrm>
              <a:off x="2821300" y="2583325"/>
              <a:ext cx="10200" cy="6025"/>
            </a:xfrm>
            <a:custGeom>
              <a:avLst/>
              <a:gdLst/>
              <a:ahLst/>
              <a:cxnLst/>
              <a:rect l="l" t="t" r="r" b="b"/>
              <a:pathLst>
                <a:path w="408" h="241" extrusionOk="0">
                  <a:moveTo>
                    <a:pt x="126" y="1"/>
                  </a:moveTo>
                  <a:lnTo>
                    <a:pt x="0" y="240"/>
                  </a:lnTo>
                  <a:lnTo>
                    <a:pt x="366" y="240"/>
                  </a:lnTo>
                  <a:lnTo>
                    <a:pt x="408" y="157"/>
                  </a:lnTo>
                  <a:lnTo>
                    <a:pt x="126"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35"/>
            <p:cNvSpPr/>
            <p:nvPr/>
          </p:nvSpPr>
          <p:spPr>
            <a:xfrm>
              <a:off x="2414650" y="3336900"/>
              <a:ext cx="18550" cy="25050"/>
            </a:xfrm>
            <a:custGeom>
              <a:avLst/>
              <a:gdLst/>
              <a:ahLst/>
              <a:cxnLst/>
              <a:rect l="l" t="t" r="r" b="b"/>
              <a:pathLst>
                <a:path w="742" h="1002" extrusionOk="0">
                  <a:moveTo>
                    <a:pt x="460" y="0"/>
                  </a:moveTo>
                  <a:lnTo>
                    <a:pt x="1" y="846"/>
                  </a:lnTo>
                  <a:lnTo>
                    <a:pt x="293" y="1002"/>
                  </a:lnTo>
                  <a:lnTo>
                    <a:pt x="741" y="146"/>
                  </a:lnTo>
                  <a:cubicBezTo>
                    <a:pt x="658" y="84"/>
                    <a:pt x="564" y="32"/>
                    <a:pt x="460" y="0"/>
                  </a:cubicBez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35"/>
            <p:cNvSpPr/>
            <p:nvPr/>
          </p:nvSpPr>
          <p:spPr>
            <a:xfrm>
              <a:off x="4229575" y="933500"/>
              <a:ext cx="124975" cy="97075"/>
            </a:xfrm>
            <a:custGeom>
              <a:avLst/>
              <a:gdLst/>
              <a:ahLst/>
              <a:cxnLst/>
              <a:rect l="l" t="t" r="r" b="b"/>
              <a:pathLst>
                <a:path w="4999" h="3883" extrusionOk="0">
                  <a:moveTo>
                    <a:pt x="2505" y="1"/>
                  </a:moveTo>
                  <a:cubicBezTo>
                    <a:pt x="1" y="1"/>
                    <a:pt x="1" y="3882"/>
                    <a:pt x="2505" y="3882"/>
                  </a:cubicBezTo>
                  <a:cubicBezTo>
                    <a:pt x="4998" y="3882"/>
                    <a:pt x="4998" y="1"/>
                    <a:pt x="2505" y="1"/>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35"/>
            <p:cNvSpPr/>
            <p:nvPr/>
          </p:nvSpPr>
          <p:spPr>
            <a:xfrm>
              <a:off x="3792675" y="3473325"/>
              <a:ext cx="125225" cy="97050"/>
            </a:xfrm>
            <a:custGeom>
              <a:avLst/>
              <a:gdLst/>
              <a:ahLst/>
              <a:cxnLst/>
              <a:rect l="l" t="t" r="r" b="b"/>
              <a:pathLst>
                <a:path w="5009" h="3882" extrusionOk="0">
                  <a:moveTo>
                    <a:pt x="2504" y="0"/>
                  </a:moveTo>
                  <a:cubicBezTo>
                    <a:pt x="11" y="0"/>
                    <a:pt x="0" y="3882"/>
                    <a:pt x="2504" y="3882"/>
                  </a:cubicBezTo>
                  <a:cubicBezTo>
                    <a:pt x="5008" y="3882"/>
                    <a:pt x="5008" y="0"/>
                    <a:pt x="2504" y="0"/>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35"/>
            <p:cNvSpPr/>
            <p:nvPr/>
          </p:nvSpPr>
          <p:spPr>
            <a:xfrm>
              <a:off x="2716975" y="3748250"/>
              <a:ext cx="125225" cy="97050"/>
            </a:xfrm>
            <a:custGeom>
              <a:avLst/>
              <a:gdLst/>
              <a:ahLst/>
              <a:cxnLst/>
              <a:rect l="l" t="t" r="r" b="b"/>
              <a:pathLst>
                <a:path w="5009" h="3882" extrusionOk="0">
                  <a:moveTo>
                    <a:pt x="2504" y="0"/>
                  </a:moveTo>
                  <a:cubicBezTo>
                    <a:pt x="11" y="0"/>
                    <a:pt x="0" y="3882"/>
                    <a:pt x="2504" y="3882"/>
                  </a:cubicBezTo>
                  <a:cubicBezTo>
                    <a:pt x="5008" y="3882"/>
                    <a:pt x="5008" y="0"/>
                    <a:pt x="2504" y="0"/>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35"/>
            <p:cNvSpPr/>
            <p:nvPr/>
          </p:nvSpPr>
          <p:spPr>
            <a:xfrm>
              <a:off x="2749300" y="2543175"/>
              <a:ext cx="125225" cy="97050"/>
            </a:xfrm>
            <a:custGeom>
              <a:avLst/>
              <a:gdLst/>
              <a:ahLst/>
              <a:cxnLst/>
              <a:rect l="l" t="t" r="r" b="b"/>
              <a:pathLst>
                <a:path w="5009" h="3882" extrusionOk="0">
                  <a:moveTo>
                    <a:pt x="2505" y="0"/>
                  </a:moveTo>
                  <a:cubicBezTo>
                    <a:pt x="12" y="0"/>
                    <a:pt x="1" y="3881"/>
                    <a:pt x="2505" y="3881"/>
                  </a:cubicBezTo>
                  <a:cubicBezTo>
                    <a:pt x="5009" y="3881"/>
                    <a:pt x="5009" y="0"/>
                    <a:pt x="2505" y="0"/>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35"/>
            <p:cNvSpPr/>
            <p:nvPr/>
          </p:nvSpPr>
          <p:spPr>
            <a:xfrm>
              <a:off x="1374425" y="1475525"/>
              <a:ext cx="125225" cy="97075"/>
            </a:xfrm>
            <a:custGeom>
              <a:avLst/>
              <a:gdLst/>
              <a:ahLst/>
              <a:cxnLst/>
              <a:rect l="l" t="t" r="r" b="b"/>
              <a:pathLst>
                <a:path w="5009" h="3883" extrusionOk="0">
                  <a:moveTo>
                    <a:pt x="2505" y="1"/>
                  </a:moveTo>
                  <a:cubicBezTo>
                    <a:pt x="11" y="1"/>
                    <a:pt x="1" y="3882"/>
                    <a:pt x="2505" y="3882"/>
                  </a:cubicBezTo>
                  <a:cubicBezTo>
                    <a:pt x="4998" y="3882"/>
                    <a:pt x="5009" y="1"/>
                    <a:pt x="2505" y="1"/>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35"/>
            <p:cNvSpPr/>
            <p:nvPr/>
          </p:nvSpPr>
          <p:spPr>
            <a:xfrm>
              <a:off x="3016400" y="407925"/>
              <a:ext cx="124975" cy="97050"/>
            </a:xfrm>
            <a:custGeom>
              <a:avLst/>
              <a:gdLst/>
              <a:ahLst/>
              <a:cxnLst/>
              <a:rect l="l" t="t" r="r" b="b"/>
              <a:pathLst>
                <a:path w="4999" h="3882" extrusionOk="0">
                  <a:moveTo>
                    <a:pt x="2495" y="1"/>
                  </a:moveTo>
                  <a:cubicBezTo>
                    <a:pt x="1" y="1"/>
                    <a:pt x="1" y="3882"/>
                    <a:pt x="2495" y="3882"/>
                  </a:cubicBezTo>
                  <a:cubicBezTo>
                    <a:pt x="4999" y="3882"/>
                    <a:pt x="4999" y="1"/>
                    <a:pt x="2495" y="1"/>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35"/>
            <p:cNvSpPr/>
            <p:nvPr/>
          </p:nvSpPr>
          <p:spPr>
            <a:xfrm>
              <a:off x="5774275" y="2907025"/>
              <a:ext cx="125225" cy="97050"/>
            </a:xfrm>
            <a:custGeom>
              <a:avLst/>
              <a:gdLst/>
              <a:ahLst/>
              <a:cxnLst/>
              <a:rect l="l" t="t" r="r" b="b"/>
              <a:pathLst>
                <a:path w="5009" h="3882" extrusionOk="0">
                  <a:moveTo>
                    <a:pt x="2505" y="1"/>
                  </a:moveTo>
                  <a:cubicBezTo>
                    <a:pt x="0" y="1"/>
                    <a:pt x="0" y="3882"/>
                    <a:pt x="2505" y="3882"/>
                  </a:cubicBezTo>
                  <a:cubicBezTo>
                    <a:pt x="4998" y="3882"/>
                    <a:pt x="5009" y="1"/>
                    <a:pt x="2505" y="1"/>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35"/>
            <p:cNvSpPr/>
            <p:nvPr/>
          </p:nvSpPr>
          <p:spPr>
            <a:xfrm>
              <a:off x="6186650" y="2607850"/>
              <a:ext cx="125225" cy="97050"/>
            </a:xfrm>
            <a:custGeom>
              <a:avLst/>
              <a:gdLst/>
              <a:ahLst/>
              <a:cxnLst/>
              <a:rect l="l" t="t" r="r" b="b"/>
              <a:pathLst>
                <a:path w="5009" h="3882" extrusionOk="0">
                  <a:moveTo>
                    <a:pt x="2505" y="1"/>
                  </a:moveTo>
                  <a:cubicBezTo>
                    <a:pt x="11" y="1"/>
                    <a:pt x="1" y="3882"/>
                    <a:pt x="2505" y="3882"/>
                  </a:cubicBezTo>
                  <a:cubicBezTo>
                    <a:pt x="5009" y="3882"/>
                    <a:pt x="5009" y="1"/>
                    <a:pt x="2505" y="1"/>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35"/>
            <p:cNvSpPr/>
            <p:nvPr/>
          </p:nvSpPr>
          <p:spPr>
            <a:xfrm>
              <a:off x="6267775" y="1556400"/>
              <a:ext cx="124975" cy="97050"/>
            </a:xfrm>
            <a:custGeom>
              <a:avLst/>
              <a:gdLst/>
              <a:ahLst/>
              <a:cxnLst/>
              <a:rect l="l" t="t" r="r" b="b"/>
              <a:pathLst>
                <a:path w="4999" h="3882" extrusionOk="0">
                  <a:moveTo>
                    <a:pt x="2494" y="0"/>
                  </a:moveTo>
                  <a:cubicBezTo>
                    <a:pt x="1" y="0"/>
                    <a:pt x="1" y="3882"/>
                    <a:pt x="2494" y="3882"/>
                  </a:cubicBezTo>
                  <a:cubicBezTo>
                    <a:pt x="4998" y="3882"/>
                    <a:pt x="4998" y="0"/>
                    <a:pt x="2494" y="0"/>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35"/>
            <p:cNvSpPr/>
            <p:nvPr/>
          </p:nvSpPr>
          <p:spPr>
            <a:xfrm>
              <a:off x="3881625" y="4136375"/>
              <a:ext cx="125225" cy="97050"/>
            </a:xfrm>
            <a:custGeom>
              <a:avLst/>
              <a:gdLst/>
              <a:ahLst/>
              <a:cxnLst/>
              <a:rect l="l" t="t" r="r" b="b"/>
              <a:pathLst>
                <a:path w="5009" h="3882" extrusionOk="0">
                  <a:moveTo>
                    <a:pt x="2504" y="1"/>
                  </a:moveTo>
                  <a:cubicBezTo>
                    <a:pt x="10" y="1"/>
                    <a:pt x="0" y="3882"/>
                    <a:pt x="2504" y="3882"/>
                  </a:cubicBezTo>
                  <a:cubicBezTo>
                    <a:pt x="5009" y="3882"/>
                    <a:pt x="5009" y="1"/>
                    <a:pt x="2504" y="1"/>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35"/>
            <p:cNvSpPr/>
            <p:nvPr/>
          </p:nvSpPr>
          <p:spPr>
            <a:xfrm>
              <a:off x="1633175" y="3392450"/>
              <a:ext cx="125250" cy="97075"/>
            </a:xfrm>
            <a:custGeom>
              <a:avLst/>
              <a:gdLst/>
              <a:ahLst/>
              <a:cxnLst/>
              <a:rect l="l" t="t" r="r" b="b"/>
              <a:pathLst>
                <a:path w="5010" h="3883" extrusionOk="0">
                  <a:moveTo>
                    <a:pt x="2505" y="1"/>
                  </a:moveTo>
                  <a:cubicBezTo>
                    <a:pt x="11" y="1"/>
                    <a:pt x="1" y="3882"/>
                    <a:pt x="2505" y="3882"/>
                  </a:cubicBezTo>
                  <a:cubicBezTo>
                    <a:pt x="5009" y="3882"/>
                    <a:pt x="5009" y="1"/>
                    <a:pt x="2505" y="1"/>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35"/>
            <p:cNvSpPr/>
            <p:nvPr/>
          </p:nvSpPr>
          <p:spPr>
            <a:xfrm>
              <a:off x="2021575" y="860750"/>
              <a:ext cx="124975" cy="97050"/>
            </a:xfrm>
            <a:custGeom>
              <a:avLst/>
              <a:gdLst/>
              <a:ahLst/>
              <a:cxnLst/>
              <a:rect l="l" t="t" r="r" b="b"/>
              <a:pathLst>
                <a:path w="4999" h="3882" extrusionOk="0">
                  <a:moveTo>
                    <a:pt x="2504" y="0"/>
                  </a:moveTo>
                  <a:cubicBezTo>
                    <a:pt x="0" y="0"/>
                    <a:pt x="0" y="3882"/>
                    <a:pt x="2504" y="3882"/>
                  </a:cubicBezTo>
                  <a:cubicBezTo>
                    <a:pt x="4998" y="3882"/>
                    <a:pt x="4998" y="0"/>
                    <a:pt x="2504" y="0"/>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35"/>
            <p:cNvSpPr/>
            <p:nvPr/>
          </p:nvSpPr>
          <p:spPr>
            <a:xfrm>
              <a:off x="1801425" y="5462725"/>
              <a:ext cx="5225" cy="1600"/>
            </a:xfrm>
            <a:custGeom>
              <a:avLst/>
              <a:gdLst/>
              <a:ahLst/>
              <a:cxnLst/>
              <a:rect l="l" t="t" r="r" b="b"/>
              <a:pathLst>
                <a:path w="209" h="64" extrusionOk="0">
                  <a:moveTo>
                    <a:pt x="105" y="1"/>
                  </a:moveTo>
                  <a:lnTo>
                    <a:pt x="157" y="22"/>
                  </a:lnTo>
                  <a:lnTo>
                    <a:pt x="209" y="1"/>
                  </a:lnTo>
                  <a:close/>
                  <a:moveTo>
                    <a:pt x="0" y="1"/>
                  </a:moveTo>
                  <a:lnTo>
                    <a:pt x="21" y="64"/>
                  </a:lnTo>
                  <a:lnTo>
                    <a:pt x="84" y="64"/>
                  </a:lnTo>
                  <a:lnTo>
                    <a:pt x="105"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35"/>
            <p:cNvSpPr/>
            <p:nvPr/>
          </p:nvSpPr>
          <p:spPr>
            <a:xfrm>
              <a:off x="1803500" y="5462725"/>
              <a:ext cx="1875" cy="1600"/>
            </a:xfrm>
            <a:custGeom>
              <a:avLst/>
              <a:gdLst/>
              <a:ahLst/>
              <a:cxnLst/>
              <a:rect l="l" t="t" r="r" b="b"/>
              <a:pathLst>
                <a:path w="75" h="64" extrusionOk="0">
                  <a:moveTo>
                    <a:pt x="22" y="1"/>
                  </a:moveTo>
                  <a:lnTo>
                    <a:pt x="1" y="64"/>
                  </a:lnTo>
                  <a:lnTo>
                    <a:pt x="74" y="22"/>
                  </a:lnTo>
                  <a:lnTo>
                    <a:pt x="22"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35"/>
            <p:cNvSpPr/>
            <p:nvPr/>
          </p:nvSpPr>
          <p:spPr>
            <a:xfrm>
              <a:off x="1800375" y="5464050"/>
              <a:ext cx="2100" cy="3925"/>
            </a:xfrm>
            <a:custGeom>
              <a:avLst/>
              <a:gdLst/>
              <a:ahLst/>
              <a:cxnLst/>
              <a:rect l="l" t="t" r="r" b="b"/>
              <a:pathLst>
                <a:path w="84" h="157" extrusionOk="0">
                  <a:moveTo>
                    <a:pt x="0" y="1"/>
                  </a:moveTo>
                  <a:lnTo>
                    <a:pt x="0" y="157"/>
                  </a:lnTo>
                  <a:lnTo>
                    <a:pt x="84" y="63"/>
                  </a:lnTo>
                  <a:lnTo>
                    <a:pt x="63" y="11"/>
                  </a:lnTo>
                  <a:lnTo>
                    <a:pt x="0"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35"/>
            <p:cNvSpPr/>
            <p:nvPr/>
          </p:nvSpPr>
          <p:spPr>
            <a:xfrm>
              <a:off x="1801950" y="5464300"/>
              <a:ext cx="1575" cy="1350"/>
            </a:xfrm>
            <a:custGeom>
              <a:avLst/>
              <a:gdLst/>
              <a:ahLst/>
              <a:cxnLst/>
              <a:rect l="l" t="t" r="r" b="b"/>
              <a:pathLst>
                <a:path w="63" h="54" extrusionOk="0">
                  <a:moveTo>
                    <a:pt x="0" y="1"/>
                  </a:moveTo>
                  <a:lnTo>
                    <a:pt x="21" y="53"/>
                  </a:lnTo>
                  <a:lnTo>
                    <a:pt x="63"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5"/>
            <p:cNvSpPr/>
            <p:nvPr/>
          </p:nvSpPr>
          <p:spPr>
            <a:xfrm>
              <a:off x="1803500" y="5464300"/>
              <a:ext cx="25" cy="25"/>
            </a:xfrm>
            <a:custGeom>
              <a:avLst/>
              <a:gdLst/>
              <a:ahLst/>
              <a:cxnLst/>
              <a:rect l="l" t="t" r="r" b="b"/>
              <a:pathLst>
                <a:path w="1" h="1" extrusionOk="0">
                  <a:moveTo>
                    <a:pt x="1" y="1"/>
                  </a:moveTo>
                  <a:lnTo>
                    <a:pt x="1"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35"/>
            <p:cNvSpPr/>
            <p:nvPr/>
          </p:nvSpPr>
          <p:spPr>
            <a:xfrm>
              <a:off x="1807150" y="5464825"/>
              <a:ext cx="4475" cy="1075"/>
            </a:xfrm>
            <a:custGeom>
              <a:avLst/>
              <a:gdLst/>
              <a:ahLst/>
              <a:cxnLst/>
              <a:rect l="l" t="t" r="r" b="b"/>
              <a:pathLst>
                <a:path w="179" h="43" extrusionOk="0">
                  <a:moveTo>
                    <a:pt x="84" y="0"/>
                  </a:moveTo>
                  <a:lnTo>
                    <a:pt x="1" y="42"/>
                  </a:lnTo>
                  <a:lnTo>
                    <a:pt x="179" y="42"/>
                  </a:lnTo>
                  <a:lnTo>
                    <a:pt x="84"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35"/>
            <p:cNvSpPr/>
            <p:nvPr/>
          </p:nvSpPr>
          <p:spPr>
            <a:xfrm>
              <a:off x="1806375" y="5465875"/>
              <a:ext cx="800" cy="275"/>
            </a:xfrm>
            <a:custGeom>
              <a:avLst/>
              <a:gdLst/>
              <a:ahLst/>
              <a:cxnLst/>
              <a:rect l="l" t="t" r="r" b="b"/>
              <a:pathLst>
                <a:path w="32" h="11" extrusionOk="0">
                  <a:moveTo>
                    <a:pt x="1" y="0"/>
                  </a:moveTo>
                  <a:lnTo>
                    <a:pt x="1" y="11"/>
                  </a:lnTo>
                  <a:lnTo>
                    <a:pt x="32"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35"/>
            <p:cNvSpPr/>
            <p:nvPr/>
          </p:nvSpPr>
          <p:spPr>
            <a:xfrm>
              <a:off x="1805350" y="5462725"/>
              <a:ext cx="8100" cy="2125"/>
            </a:xfrm>
            <a:custGeom>
              <a:avLst/>
              <a:gdLst/>
              <a:ahLst/>
              <a:cxnLst/>
              <a:rect l="l" t="t" r="r" b="b"/>
              <a:pathLst>
                <a:path w="324" h="85" extrusionOk="0">
                  <a:moveTo>
                    <a:pt x="52" y="1"/>
                  </a:moveTo>
                  <a:lnTo>
                    <a:pt x="0" y="22"/>
                  </a:lnTo>
                  <a:lnTo>
                    <a:pt x="156" y="84"/>
                  </a:lnTo>
                  <a:lnTo>
                    <a:pt x="323"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35"/>
            <p:cNvSpPr/>
            <p:nvPr/>
          </p:nvSpPr>
          <p:spPr>
            <a:xfrm>
              <a:off x="1803500" y="5463250"/>
              <a:ext cx="5775" cy="2650"/>
            </a:xfrm>
            <a:custGeom>
              <a:avLst/>
              <a:gdLst/>
              <a:ahLst/>
              <a:cxnLst/>
              <a:rect l="l" t="t" r="r" b="b"/>
              <a:pathLst>
                <a:path w="231" h="106" extrusionOk="0">
                  <a:moveTo>
                    <a:pt x="74" y="1"/>
                  </a:moveTo>
                  <a:lnTo>
                    <a:pt x="1" y="43"/>
                  </a:lnTo>
                  <a:lnTo>
                    <a:pt x="126" y="43"/>
                  </a:lnTo>
                  <a:lnTo>
                    <a:pt x="116" y="105"/>
                  </a:lnTo>
                  <a:lnTo>
                    <a:pt x="147" y="105"/>
                  </a:lnTo>
                  <a:lnTo>
                    <a:pt x="230" y="63"/>
                  </a:lnTo>
                  <a:lnTo>
                    <a:pt x="74"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35"/>
            <p:cNvSpPr/>
            <p:nvPr/>
          </p:nvSpPr>
          <p:spPr>
            <a:xfrm>
              <a:off x="1806100" y="5466900"/>
              <a:ext cx="300" cy="1075"/>
            </a:xfrm>
            <a:custGeom>
              <a:avLst/>
              <a:gdLst/>
              <a:ahLst/>
              <a:cxnLst/>
              <a:rect l="l" t="t" r="r" b="b"/>
              <a:pathLst>
                <a:path w="12" h="43" extrusionOk="0">
                  <a:moveTo>
                    <a:pt x="1" y="1"/>
                  </a:moveTo>
                  <a:lnTo>
                    <a:pt x="12" y="43"/>
                  </a:lnTo>
                  <a:lnTo>
                    <a:pt x="12"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35"/>
            <p:cNvSpPr/>
            <p:nvPr/>
          </p:nvSpPr>
          <p:spPr>
            <a:xfrm>
              <a:off x="1805850" y="5466125"/>
              <a:ext cx="550" cy="800"/>
            </a:xfrm>
            <a:custGeom>
              <a:avLst/>
              <a:gdLst/>
              <a:ahLst/>
              <a:cxnLst/>
              <a:rect l="l" t="t" r="r" b="b"/>
              <a:pathLst>
                <a:path w="22" h="32" extrusionOk="0">
                  <a:moveTo>
                    <a:pt x="22" y="1"/>
                  </a:moveTo>
                  <a:lnTo>
                    <a:pt x="1" y="11"/>
                  </a:lnTo>
                  <a:lnTo>
                    <a:pt x="11" y="32"/>
                  </a:lnTo>
                  <a:lnTo>
                    <a:pt x="22" y="32"/>
                  </a:lnTo>
                  <a:lnTo>
                    <a:pt x="22"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35"/>
            <p:cNvSpPr/>
            <p:nvPr/>
          </p:nvSpPr>
          <p:spPr>
            <a:xfrm>
              <a:off x="1803500" y="5466650"/>
              <a:ext cx="2900" cy="9425"/>
            </a:xfrm>
            <a:custGeom>
              <a:avLst/>
              <a:gdLst/>
              <a:ahLst/>
              <a:cxnLst/>
              <a:rect l="l" t="t" r="r" b="b"/>
              <a:pathLst>
                <a:path w="116" h="377" extrusionOk="0">
                  <a:moveTo>
                    <a:pt x="74" y="1"/>
                  </a:moveTo>
                  <a:lnTo>
                    <a:pt x="1" y="84"/>
                  </a:lnTo>
                  <a:lnTo>
                    <a:pt x="105" y="376"/>
                  </a:lnTo>
                  <a:lnTo>
                    <a:pt x="116" y="53"/>
                  </a:lnTo>
                  <a:lnTo>
                    <a:pt x="105" y="11"/>
                  </a:lnTo>
                  <a:lnTo>
                    <a:pt x="84"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5"/>
            <p:cNvSpPr/>
            <p:nvPr/>
          </p:nvSpPr>
          <p:spPr>
            <a:xfrm>
              <a:off x="1805600" y="5466375"/>
              <a:ext cx="525" cy="550"/>
            </a:xfrm>
            <a:custGeom>
              <a:avLst/>
              <a:gdLst/>
              <a:ahLst/>
              <a:cxnLst/>
              <a:rect l="l" t="t" r="r" b="b"/>
              <a:pathLst>
                <a:path w="21" h="22" extrusionOk="0">
                  <a:moveTo>
                    <a:pt x="11" y="1"/>
                  </a:moveTo>
                  <a:lnTo>
                    <a:pt x="0" y="12"/>
                  </a:lnTo>
                  <a:lnTo>
                    <a:pt x="21" y="22"/>
                  </a:lnTo>
                  <a:lnTo>
                    <a:pt x="21" y="22"/>
                  </a:lnTo>
                  <a:lnTo>
                    <a:pt x="11"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35"/>
            <p:cNvSpPr/>
            <p:nvPr/>
          </p:nvSpPr>
          <p:spPr>
            <a:xfrm>
              <a:off x="1800125" y="5465625"/>
              <a:ext cx="3400" cy="7050"/>
            </a:xfrm>
            <a:custGeom>
              <a:avLst/>
              <a:gdLst/>
              <a:ahLst/>
              <a:cxnLst/>
              <a:rect l="l" t="t" r="r" b="b"/>
              <a:pathLst>
                <a:path w="136" h="282" extrusionOk="0">
                  <a:moveTo>
                    <a:pt x="94" y="0"/>
                  </a:moveTo>
                  <a:lnTo>
                    <a:pt x="10" y="94"/>
                  </a:lnTo>
                  <a:lnTo>
                    <a:pt x="0" y="281"/>
                  </a:lnTo>
                  <a:lnTo>
                    <a:pt x="136" y="125"/>
                  </a:lnTo>
                  <a:lnTo>
                    <a:pt x="94"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5"/>
            <p:cNvSpPr/>
            <p:nvPr/>
          </p:nvSpPr>
          <p:spPr>
            <a:xfrm>
              <a:off x="1805600" y="5465875"/>
              <a:ext cx="800" cy="525"/>
            </a:xfrm>
            <a:custGeom>
              <a:avLst/>
              <a:gdLst/>
              <a:ahLst/>
              <a:cxnLst/>
              <a:rect l="l" t="t" r="r" b="b"/>
              <a:pathLst>
                <a:path w="32" h="21" extrusionOk="0">
                  <a:moveTo>
                    <a:pt x="0" y="0"/>
                  </a:moveTo>
                  <a:lnTo>
                    <a:pt x="11" y="21"/>
                  </a:lnTo>
                  <a:lnTo>
                    <a:pt x="32" y="11"/>
                  </a:lnTo>
                  <a:lnTo>
                    <a:pt x="32"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5"/>
            <p:cNvSpPr/>
            <p:nvPr/>
          </p:nvSpPr>
          <p:spPr>
            <a:xfrm>
              <a:off x="1802450" y="5464300"/>
              <a:ext cx="3175" cy="4475"/>
            </a:xfrm>
            <a:custGeom>
              <a:avLst/>
              <a:gdLst/>
              <a:ahLst/>
              <a:cxnLst/>
              <a:rect l="l" t="t" r="r" b="b"/>
              <a:pathLst>
                <a:path w="127" h="179" extrusionOk="0">
                  <a:moveTo>
                    <a:pt x="43" y="1"/>
                  </a:moveTo>
                  <a:lnTo>
                    <a:pt x="1" y="53"/>
                  </a:lnTo>
                  <a:lnTo>
                    <a:pt x="43" y="178"/>
                  </a:lnTo>
                  <a:lnTo>
                    <a:pt x="116" y="95"/>
                  </a:lnTo>
                  <a:lnTo>
                    <a:pt x="126" y="95"/>
                  </a:lnTo>
                  <a:lnTo>
                    <a:pt x="22" y="53"/>
                  </a:lnTo>
                  <a:lnTo>
                    <a:pt x="43"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5"/>
            <p:cNvSpPr/>
            <p:nvPr/>
          </p:nvSpPr>
          <p:spPr>
            <a:xfrm>
              <a:off x="1802975" y="5464300"/>
              <a:ext cx="3675" cy="2375"/>
            </a:xfrm>
            <a:custGeom>
              <a:avLst/>
              <a:gdLst/>
              <a:ahLst/>
              <a:cxnLst/>
              <a:rect l="l" t="t" r="r" b="b"/>
              <a:pathLst>
                <a:path w="147" h="95" extrusionOk="0">
                  <a:moveTo>
                    <a:pt x="22" y="1"/>
                  </a:moveTo>
                  <a:lnTo>
                    <a:pt x="1" y="53"/>
                  </a:lnTo>
                  <a:lnTo>
                    <a:pt x="105" y="95"/>
                  </a:lnTo>
                  <a:lnTo>
                    <a:pt x="116" y="84"/>
                  </a:lnTo>
                  <a:lnTo>
                    <a:pt x="105" y="63"/>
                  </a:lnTo>
                  <a:lnTo>
                    <a:pt x="137" y="63"/>
                  </a:lnTo>
                  <a:lnTo>
                    <a:pt x="147"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8" name="Google Shape;488;p35"/>
          <p:cNvSpPr txBox="1">
            <a:spLocks noGrp="1"/>
          </p:cNvSpPr>
          <p:nvPr>
            <p:ph type="subTitle" idx="4294967295"/>
          </p:nvPr>
        </p:nvSpPr>
        <p:spPr>
          <a:xfrm>
            <a:off x="606925" y="1783925"/>
            <a:ext cx="2208600" cy="701400"/>
          </a:xfrm>
          <a:prstGeom prst="rect">
            <a:avLst/>
          </a:prstGeom>
        </p:spPr>
        <p:txBody>
          <a:bodyPr spcFirstLastPara="1" wrap="square" lIns="91425" tIns="182875" rIns="91425" bIns="91425" anchor="t" anchorCtr="0">
            <a:noAutofit/>
          </a:bodyPr>
          <a:lstStyle/>
          <a:p>
            <a:pPr marL="0" lvl="0" indent="0" algn="r" rtl="0">
              <a:lnSpc>
                <a:spcPct val="100000"/>
              </a:lnSpc>
              <a:spcBef>
                <a:spcPts val="0"/>
              </a:spcBef>
              <a:spcAft>
                <a:spcPts val="1600"/>
              </a:spcAft>
              <a:buNone/>
            </a:pPr>
            <a:r>
              <a:rPr lang="en" sz="1400" dirty="0"/>
              <a:t>Tells me that risks are scary</a:t>
            </a:r>
            <a:endParaRPr sz="1400" dirty="0"/>
          </a:p>
        </p:txBody>
      </p:sp>
      <p:sp>
        <p:nvSpPr>
          <p:cNvPr id="489" name="Google Shape;489;p35"/>
          <p:cNvSpPr txBox="1">
            <a:spLocks noGrp="1"/>
          </p:cNvSpPr>
          <p:nvPr>
            <p:ph type="subTitle" idx="4294967295"/>
          </p:nvPr>
        </p:nvSpPr>
        <p:spPr>
          <a:xfrm>
            <a:off x="6074975" y="3294275"/>
            <a:ext cx="2851200" cy="701400"/>
          </a:xfrm>
          <a:prstGeom prst="rect">
            <a:avLst/>
          </a:prstGeom>
        </p:spPr>
        <p:txBody>
          <a:bodyPr spcFirstLastPara="1" wrap="square" lIns="91425" tIns="182875" rIns="91425" bIns="91425" anchor="t" anchorCtr="0">
            <a:noAutofit/>
          </a:bodyPr>
          <a:lstStyle/>
          <a:p>
            <a:pPr marL="0" lvl="0" indent="0" algn="l" rtl="0">
              <a:lnSpc>
                <a:spcPct val="100000"/>
              </a:lnSpc>
              <a:spcBef>
                <a:spcPts val="0"/>
              </a:spcBef>
              <a:spcAft>
                <a:spcPts val="1600"/>
              </a:spcAft>
              <a:buNone/>
            </a:pPr>
            <a:r>
              <a:rPr lang="en" sz="2400" dirty="0"/>
              <a:t>So isn’t all risk bad?</a:t>
            </a:r>
            <a:endParaRPr sz="2400" dirty="0"/>
          </a:p>
        </p:txBody>
      </p:sp>
      <p:cxnSp>
        <p:nvCxnSpPr>
          <p:cNvPr id="490" name="Google Shape;490;p35"/>
          <p:cNvCxnSpPr/>
          <p:nvPr/>
        </p:nvCxnSpPr>
        <p:spPr>
          <a:xfrm rot="10800000">
            <a:off x="4578575" y="3068150"/>
            <a:ext cx="1496400" cy="634500"/>
          </a:xfrm>
          <a:prstGeom prst="bentConnector3">
            <a:avLst>
              <a:gd name="adj1" fmla="val 50000"/>
            </a:avLst>
          </a:prstGeom>
          <a:noFill/>
          <a:ln w="19050" cap="flat" cmpd="sng">
            <a:solidFill>
              <a:srgbClr val="F3F3F3"/>
            </a:solidFill>
            <a:prstDash val="solid"/>
            <a:round/>
            <a:headEnd type="oval" w="med" len="med"/>
            <a:tailEnd type="none" w="med" len="med"/>
          </a:ln>
        </p:spPr>
      </p:cxnSp>
      <p:sp>
        <p:nvSpPr>
          <p:cNvPr id="491" name="Google Shape;491;p35"/>
          <p:cNvSpPr txBox="1">
            <a:spLocks noGrp="1"/>
          </p:cNvSpPr>
          <p:nvPr>
            <p:ph type="subTitle" idx="4294967295"/>
          </p:nvPr>
        </p:nvSpPr>
        <p:spPr>
          <a:xfrm>
            <a:off x="606925" y="1406561"/>
            <a:ext cx="2208600" cy="496500"/>
          </a:xfrm>
          <a:prstGeom prst="rect">
            <a:avLst/>
          </a:prstGeom>
        </p:spPr>
        <p:txBody>
          <a:bodyPr spcFirstLastPara="1" wrap="square" lIns="91425" tIns="274300" rIns="91425" bIns="91425" anchor="t" anchorCtr="0">
            <a:noAutofit/>
          </a:bodyPr>
          <a:lstStyle/>
          <a:p>
            <a:pPr marL="0" lvl="0" indent="0" algn="r" rtl="0">
              <a:spcBef>
                <a:spcPts val="0"/>
              </a:spcBef>
              <a:spcAft>
                <a:spcPts val="1600"/>
              </a:spcAft>
              <a:buNone/>
            </a:pPr>
            <a:r>
              <a:rPr lang="en" sz="1600" b="1" dirty="0">
                <a:latin typeface="Rajdhani"/>
                <a:ea typeface="Rajdhani"/>
                <a:cs typeface="Rajdhani"/>
                <a:sym typeface="Rajdhani"/>
              </a:rPr>
              <a:t>My lizard brain</a:t>
            </a:r>
            <a:endParaRPr sz="1600" b="1" dirty="0">
              <a:latin typeface="Rajdhani"/>
              <a:ea typeface="Rajdhani"/>
              <a:cs typeface="Rajdhani"/>
              <a:sym typeface="Rajdhani"/>
            </a:endParaRPr>
          </a:p>
        </p:txBody>
      </p:sp>
      <p:sp>
        <p:nvSpPr>
          <p:cNvPr id="492" name="Google Shape;492;p35"/>
          <p:cNvSpPr txBox="1">
            <a:spLocks noGrp="1"/>
          </p:cNvSpPr>
          <p:nvPr>
            <p:ph type="subTitle" idx="4294967295"/>
          </p:nvPr>
        </p:nvSpPr>
        <p:spPr>
          <a:xfrm>
            <a:off x="6074975" y="2849075"/>
            <a:ext cx="2712900" cy="496500"/>
          </a:xfrm>
          <a:prstGeom prst="rect">
            <a:avLst/>
          </a:prstGeom>
        </p:spPr>
        <p:txBody>
          <a:bodyPr spcFirstLastPara="1" wrap="square" lIns="91425" tIns="274300" rIns="91425" bIns="91425" anchor="t" anchorCtr="0">
            <a:noAutofit/>
          </a:bodyPr>
          <a:lstStyle/>
          <a:p>
            <a:pPr marL="0" lvl="0" indent="0" algn="l" rtl="0">
              <a:spcBef>
                <a:spcPts val="0"/>
              </a:spcBef>
              <a:spcAft>
                <a:spcPts val="1600"/>
              </a:spcAft>
              <a:buNone/>
            </a:pPr>
            <a:r>
              <a:rPr lang="en" sz="1800" b="1" dirty="0">
                <a:latin typeface="Rajdhani"/>
                <a:ea typeface="Rajdhani"/>
                <a:cs typeface="Rajdhani"/>
                <a:sym typeface="Rajdhani"/>
              </a:rPr>
              <a:t>Scary things are bad...</a:t>
            </a:r>
            <a:endParaRPr sz="1800" b="1" dirty="0">
              <a:latin typeface="Rajdhani"/>
              <a:ea typeface="Rajdhani"/>
              <a:cs typeface="Rajdhani"/>
              <a:sym typeface="Rajdhani"/>
            </a:endParaRPr>
          </a:p>
        </p:txBody>
      </p:sp>
      <p:cxnSp>
        <p:nvCxnSpPr>
          <p:cNvPr id="493" name="Google Shape;493;p35"/>
          <p:cNvCxnSpPr>
            <a:stCxn id="488" idx="3"/>
          </p:cNvCxnSpPr>
          <p:nvPr/>
        </p:nvCxnSpPr>
        <p:spPr>
          <a:xfrm>
            <a:off x="2815525" y="2134625"/>
            <a:ext cx="1036500" cy="691500"/>
          </a:xfrm>
          <a:prstGeom prst="bentConnector3">
            <a:avLst>
              <a:gd name="adj1" fmla="val 34354"/>
            </a:avLst>
          </a:prstGeom>
          <a:noFill/>
          <a:ln w="19050" cap="flat" cmpd="sng">
            <a:solidFill>
              <a:srgbClr val="F3F3F3"/>
            </a:solidFill>
            <a:prstDash val="solid"/>
            <a:round/>
            <a:headEnd type="oval"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91">
                                            <p:txEl>
                                              <p:pRg st="0" end="0"/>
                                            </p:txEl>
                                          </p:spTgt>
                                        </p:tgtEl>
                                        <p:attrNameLst>
                                          <p:attrName>style.visibility</p:attrName>
                                        </p:attrNameLst>
                                      </p:cBhvr>
                                      <p:to>
                                        <p:strVal val="visible"/>
                                      </p:to>
                                    </p:set>
                                    <p:animEffect transition="in" filter="fade">
                                      <p:cBhvr>
                                        <p:cTn id="7" dur="500"/>
                                        <p:tgtEl>
                                          <p:spTgt spid="491">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88">
                                            <p:txEl>
                                              <p:pRg st="0" end="0"/>
                                            </p:txEl>
                                          </p:spTgt>
                                        </p:tgtEl>
                                        <p:attrNameLst>
                                          <p:attrName>style.visibility</p:attrName>
                                        </p:attrNameLst>
                                      </p:cBhvr>
                                      <p:to>
                                        <p:strVal val="visible"/>
                                      </p:to>
                                    </p:set>
                                    <p:animEffect transition="in" filter="fade">
                                      <p:cBhvr>
                                        <p:cTn id="10" dur="500"/>
                                        <p:tgtEl>
                                          <p:spTgt spid="488">
                                            <p:txEl>
                                              <p:pRg st="0" end="0"/>
                                            </p:txEl>
                                          </p:spTgt>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492">
                                            <p:txEl>
                                              <p:pRg st="0" end="0"/>
                                            </p:txEl>
                                          </p:spTgt>
                                        </p:tgtEl>
                                        <p:attrNameLst>
                                          <p:attrName>style.visibility</p:attrName>
                                        </p:attrNameLst>
                                      </p:cBhvr>
                                      <p:to>
                                        <p:strVal val="visible"/>
                                      </p:to>
                                    </p:set>
                                    <p:animEffect transition="in" filter="fade">
                                      <p:cBhvr>
                                        <p:cTn id="14" dur="500"/>
                                        <p:tgtEl>
                                          <p:spTgt spid="492">
                                            <p:txEl>
                                              <p:pRg st="0" end="0"/>
                                            </p:txEl>
                                          </p:spTgt>
                                        </p:tgtEl>
                                      </p:cBhvr>
                                    </p:animEffec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489">
                                            <p:txEl>
                                              <p:pRg st="0" end="0"/>
                                            </p:txEl>
                                          </p:spTgt>
                                        </p:tgtEl>
                                        <p:attrNameLst>
                                          <p:attrName>style.visibility</p:attrName>
                                        </p:attrNameLst>
                                      </p:cBhvr>
                                      <p:to>
                                        <p:strVal val="visible"/>
                                      </p:to>
                                    </p:set>
                                    <p:animEffect transition="in" filter="fade">
                                      <p:cBhvr>
                                        <p:cTn id="18" dur="500"/>
                                        <p:tgtEl>
                                          <p:spTgt spid="48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8" grpId="0" build="p"/>
      <p:bldP spid="491" grpId="0" build="p"/>
      <p:bldP spid="492"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97"/>
        <p:cNvGrpSpPr/>
        <p:nvPr/>
      </p:nvGrpSpPr>
      <p:grpSpPr>
        <a:xfrm>
          <a:off x="0" y="0"/>
          <a:ext cx="0" cy="0"/>
          <a:chOff x="0" y="0"/>
          <a:chExt cx="0" cy="0"/>
        </a:xfrm>
      </p:grpSpPr>
      <p:sp>
        <p:nvSpPr>
          <p:cNvPr id="498" name="Google Shape;498;p36"/>
          <p:cNvSpPr txBox="1">
            <a:spLocks noGrp="1"/>
          </p:cNvSpPr>
          <p:nvPr>
            <p:ph type="subTitle" idx="1"/>
          </p:nvPr>
        </p:nvSpPr>
        <p:spPr>
          <a:xfrm>
            <a:off x="977950" y="1358400"/>
            <a:ext cx="6392700" cy="22743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6000" b="1">
                <a:solidFill>
                  <a:srgbClr val="FF0000"/>
                </a:solidFill>
                <a:latin typeface="Fira Sans Condensed"/>
                <a:ea typeface="Fira Sans Condensed"/>
                <a:cs typeface="Fira Sans Condensed"/>
                <a:sym typeface="Fira Sans Condensed"/>
              </a:rPr>
              <a:t>FALSE!</a:t>
            </a:r>
            <a:endParaRPr sz="6000" b="1">
              <a:solidFill>
                <a:srgbClr val="FF0000"/>
              </a:solidFill>
              <a:latin typeface="Fira Sans Condensed"/>
              <a:ea typeface="Fira Sans Condensed"/>
              <a:cs typeface="Fira Sans Condensed"/>
              <a:sym typeface="Fira Sans Condensed"/>
            </a:endParaRPr>
          </a:p>
        </p:txBody>
      </p:sp>
      <p:pic>
        <p:nvPicPr>
          <p:cNvPr id="499" name="Google Shape;499;p36"/>
          <p:cNvPicPr preferRelativeResize="0"/>
          <p:nvPr/>
        </p:nvPicPr>
        <p:blipFill rotWithShape="1">
          <a:blip r:embed="rId3">
            <a:alphaModFix/>
          </a:blip>
          <a:srcRect l="6664" t="4858" r="6220" b="5495"/>
          <a:stretch/>
        </p:blipFill>
        <p:spPr>
          <a:xfrm>
            <a:off x="889250" y="411975"/>
            <a:ext cx="4197350" cy="431953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03"/>
        <p:cNvGrpSpPr/>
        <p:nvPr/>
      </p:nvGrpSpPr>
      <p:grpSpPr>
        <a:xfrm>
          <a:off x="0" y="0"/>
          <a:ext cx="0" cy="0"/>
          <a:chOff x="0" y="0"/>
          <a:chExt cx="0" cy="0"/>
        </a:xfrm>
      </p:grpSpPr>
      <p:sp>
        <p:nvSpPr>
          <p:cNvPr id="504" name="Google Shape;504;p37"/>
          <p:cNvSpPr txBox="1">
            <a:spLocks noGrp="1"/>
          </p:cNvSpPr>
          <p:nvPr>
            <p:ph type="subTitle" idx="1"/>
          </p:nvPr>
        </p:nvSpPr>
        <p:spPr>
          <a:xfrm>
            <a:off x="4352775" y="1542075"/>
            <a:ext cx="4268400" cy="22743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Two more concepts that will be important to us later:</a:t>
            </a:r>
            <a:endParaRPr dirty="0"/>
          </a:p>
          <a:p>
            <a:pPr marL="0" lvl="0" indent="0" algn="r" rtl="0">
              <a:spcBef>
                <a:spcPts val="0"/>
              </a:spcBef>
              <a:spcAft>
                <a:spcPts val="0"/>
              </a:spcAft>
              <a:buNone/>
            </a:pPr>
            <a:endParaRPr dirty="0"/>
          </a:p>
          <a:p>
            <a:pPr marL="0" lvl="0" indent="0" algn="r" rtl="0">
              <a:spcBef>
                <a:spcPts val="0"/>
              </a:spcBef>
              <a:spcAft>
                <a:spcPts val="0"/>
              </a:spcAft>
              <a:buNone/>
            </a:pPr>
            <a:r>
              <a:rPr lang="en" b="1" dirty="0">
                <a:latin typeface="Fira Sans Condensed"/>
                <a:ea typeface="Fira Sans Condensed"/>
                <a:cs typeface="Fira Sans Condensed"/>
                <a:sym typeface="Fira Sans Condensed"/>
              </a:rPr>
              <a:t>Risk Appetite </a:t>
            </a:r>
            <a:r>
              <a:rPr lang="en" dirty="0"/>
              <a:t>is</a:t>
            </a:r>
            <a:r>
              <a:rPr lang="en" sz="1100" dirty="0">
                <a:solidFill>
                  <a:srgbClr val="000000"/>
                </a:solidFill>
                <a:latin typeface="Arial"/>
                <a:ea typeface="Arial"/>
                <a:cs typeface="Arial"/>
                <a:sym typeface="Arial"/>
              </a:rPr>
              <a:t> </a:t>
            </a:r>
            <a:r>
              <a:rPr lang="en" dirty="0"/>
              <a:t>the immediate or short-term willingness of an org to undertake an activity that involves risk</a:t>
            </a:r>
            <a:endParaRPr dirty="0"/>
          </a:p>
          <a:p>
            <a:pPr marL="0" lvl="0" indent="0" algn="r" rtl="0">
              <a:spcBef>
                <a:spcPts val="0"/>
              </a:spcBef>
              <a:spcAft>
                <a:spcPts val="0"/>
              </a:spcAft>
              <a:buNone/>
            </a:pPr>
            <a:endParaRPr dirty="0"/>
          </a:p>
          <a:p>
            <a:pPr marL="0" lvl="0" indent="0" algn="r" rtl="0">
              <a:spcBef>
                <a:spcPts val="0"/>
              </a:spcBef>
              <a:spcAft>
                <a:spcPts val="0"/>
              </a:spcAft>
              <a:buNone/>
            </a:pPr>
            <a:r>
              <a:rPr lang="en" dirty="0"/>
              <a:t>Risk appetite is about identifying the </a:t>
            </a:r>
            <a:r>
              <a:rPr lang="en" b="1" dirty="0">
                <a:solidFill>
                  <a:srgbClr val="FF0000"/>
                </a:solidFill>
              </a:rPr>
              <a:t>optimal</a:t>
            </a:r>
            <a:r>
              <a:rPr lang="en" dirty="0"/>
              <a:t> level of risk that will achieve the most favourable outcome for the organization</a:t>
            </a:r>
            <a:endParaRPr dirty="0"/>
          </a:p>
          <a:p>
            <a:pPr marL="0" lvl="0" indent="0" algn="r" rtl="0">
              <a:spcBef>
                <a:spcPts val="0"/>
              </a:spcBef>
              <a:spcAft>
                <a:spcPts val="0"/>
              </a:spcAft>
              <a:buNone/>
            </a:pPr>
            <a:endParaRPr dirty="0"/>
          </a:p>
          <a:p>
            <a:pPr marL="0" lvl="0" indent="0" algn="r" rtl="0">
              <a:spcBef>
                <a:spcPts val="0"/>
              </a:spcBef>
              <a:spcAft>
                <a:spcPts val="0"/>
              </a:spcAft>
              <a:buNone/>
            </a:pPr>
            <a:r>
              <a:rPr lang="en" b="1" dirty="0">
                <a:latin typeface="Fira Sans Condensed"/>
                <a:ea typeface="Fira Sans Condensed"/>
                <a:cs typeface="Fira Sans Condensed"/>
                <a:sym typeface="Fira Sans Condensed"/>
              </a:rPr>
              <a:t>Risk Tolerance </a:t>
            </a:r>
            <a:r>
              <a:rPr lang="en" dirty="0"/>
              <a:t>represents the range of risk an organization is willing to carry.  Sometimes this may be at levels higher than would normally be accepted</a:t>
            </a:r>
            <a:endParaRPr dirty="0"/>
          </a:p>
          <a:p>
            <a:pPr marL="0" lvl="0" indent="0" algn="r" rtl="0">
              <a:spcBef>
                <a:spcPts val="0"/>
              </a:spcBef>
              <a:spcAft>
                <a:spcPts val="0"/>
              </a:spcAft>
              <a:buNone/>
            </a:pPr>
            <a:r>
              <a:rPr lang="en" dirty="0"/>
              <a:t> </a:t>
            </a:r>
            <a:endParaRPr dirty="0"/>
          </a:p>
        </p:txBody>
      </p:sp>
      <p:sp>
        <p:nvSpPr>
          <p:cNvPr id="505" name="Google Shape;505;p37"/>
          <p:cNvSpPr txBox="1">
            <a:spLocks noGrp="1"/>
          </p:cNvSpPr>
          <p:nvPr>
            <p:ph type="title"/>
          </p:nvPr>
        </p:nvSpPr>
        <p:spPr>
          <a:xfrm>
            <a:off x="242875" y="1434600"/>
            <a:ext cx="3488100" cy="2274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INTOLERABLE APPETITE</a:t>
            </a:r>
            <a:endParaRPr/>
          </a:p>
        </p:txBody>
      </p:sp>
      <p:pic>
        <p:nvPicPr>
          <p:cNvPr id="506" name="Google Shape;506;p37"/>
          <p:cNvPicPr preferRelativeResize="0"/>
          <p:nvPr/>
        </p:nvPicPr>
        <p:blipFill rotWithShape="1">
          <a:blip r:embed="rId3">
            <a:alphaModFix/>
          </a:blip>
          <a:srcRect l="25302" r="25297"/>
          <a:stretch/>
        </p:blipFill>
        <p:spPr>
          <a:xfrm>
            <a:off x="2252225" y="3481075"/>
            <a:ext cx="1459973" cy="1662425"/>
          </a:xfrm>
          <a:prstGeom prst="rect">
            <a:avLst/>
          </a:prstGeom>
          <a:noFill/>
          <a:ln>
            <a:noFill/>
          </a:ln>
        </p:spPr>
      </p:pic>
      <p:sp>
        <p:nvSpPr>
          <p:cNvPr id="507" name="Google Shape;507;p37"/>
          <p:cNvSpPr txBox="1"/>
          <p:nvPr/>
        </p:nvSpPr>
        <p:spPr>
          <a:xfrm>
            <a:off x="57850" y="4233025"/>
            <a:ext cx="2433300" cy="57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latin typeface="Fira Sans Condensed Light"/>
                <a:ea typeface="Fira Sans Condensed Light"/>
                <a:cs typeface="Fira Sans Condensed Light"/>
                <a:sym typeface="Fira Sans Condensed Light"/>
              </a:rPr>
              <a:t>CyberFace has a HUNGER for RISK.  nom nom nom</a:t>
            </a:r>
            <a:endParaRPr>
              <a:solidFill>
                <a:srgbClr val="FFFFFF"/>
              </a:solidFill>
              <a:latin typeface="Fira Sans Condensed Light"/>
              <a:ea typeface="Fira Sans Condensed Light"/>
              <a:cs typeface="Fira Sans Condensed Light"/>
              <a:sym typeface="Fira Sans Condensed Light"/>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11"/>
        <p:cNvGrpSpPr/>
        <p:nvPr/>
      </p:nvGrpSpPr>
      <p:grpSpPr>
        <a:xfrm>
          <a:off x="0" y="0"/>
          <a:ext cx="0" cy="0"/>
          <a:chOff x="0" y="0"/>
          <a:chExt cx="0" cy="0"/>
        </a:xfrm>
      </p:grpSpPr>
      <p:sp>
        <p:nvSpPr>
          <p:cNvPr id="512" name="Google Shape;512;p38"/>
          <p:cNvSpPr txBox="1">
            <a:spLocks noGrp="1"/>
          </p:cNvSpPr>
          <p:nvPr>
            <p:ph type="title" idx="6"/>
          </p:nvPr>
        </p:nvSpPr>
        <p:spPr>
          <a:xfrm>
            <a:off x="666375" y="19507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GET IN THE ZONE</a:t>
            </a:r>
            <a:endParaRPr/>
          </a:p>
        </p:txBody>
      </p:sp>
      <p:sp>
        <p:nvSpPr>
          <p:cNvPr id="513" name="Google Shape;513;p38"/>
          <p:cNvSpPr txBox="1"/>
          <p:nvPr/>
        </p:nvSpPr>
        <p:spPr>
          <a:xfrm>
            <a:off x="5465925" y="1420225"/>
            <a:ext cx="3385500" cy="303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latin typeface="Fira Sans Condensed Light"/>
                <a:ea typeface="Fira Sans Condensed Light"/>
                <a:cs typeface="Fira Sans Condensed Light"/>
                <a:sym typeface="Fira Sans Condensed Light"/>
              </a:rPr>
              <a:t>Organizations will typically carry enough risk to help them innovate, accelerate, and meet their business objectives (being too conservative will stifle growth or the ability to capitalize on arising opportunities)</a:t>
            </a:r>
            <a:endParaRPr>
              <a:solidFill>
                <a:srgbClr val="FFFFFF"/>
              </a:solidFill>
              <a:latin typeface="Fira Sans Condensed Light"/>
              <a:ea typeface="Fira Sans Condensed Light"/>
              <a:cs typeface="Fira Sans Condensed Light"/>
              <a:sym typeface="Fira Sans Condensed Light"/>
            </a:endParaRPr>
          </a:p>
          <a:p>
            <a:pPr marL="0" lvl="0" indent="0" algn="l" rtl="0">
              <a:spcBef>
                <a:spcPts val="0"/>
              </a:spcBef>
              <a:spcAft>
                <a:spcPts val="0"/>
              </a:spcAft>
              <a:buNone/>
            </a:pPr>
            <a:endParaRPr>
              <a:solidFill>
                <a:srgbClr val="FFFFFF"/>
              </a:solidFill>
              <a:latin typeface="Fira Sans Condensed Light"/>
              <a:ea typeface="Fira Sans Condensed Light"/>
              <a:cs typeface="Fira Sans Condensed Light"/>
              <a:sym typeface="Fira Sans Condensed Light"/>
            </a:endParaRPr>
          </a:p>
          <a:p>
            <a:pPr marL="0" lvl="0" indent="0" algn="l" rtl="0">
              <a:spcBef>
                <a:spcPts val="0"/>
              </a:spcBef>
              <a:spcAft>
                <a:spcPts val="0"/>
              </a:spcAft>
              <a:buNone/>
            </a:pPr>
            <a:r>
              <a:rPr lang="en">
                <a:solidFill>
                  <a:srgbClr val="FFFFFF"/>
                </a:solidFill>
                <a:latin typeface="Fira Sans Condensed Light"/>
                <a:ea typeface="Fira Sans Condensed Light"/>
                <a:cs typeface="Fira Sans Condensed Light"/>
                <a:sym typeface="Fira Sans Condensed Light"/>
              </a:rPr>
              <a:t>The Risk tolerances and appetite of an organization will change over time/economic conditions/market opportunities</a:t>
            </a:r>
            <a:endParaRPr>
              <a:solidFill>
                <a:srgbClr val="FFFFFF"/>
              </a:solidFill>
              <a:latin typeface="Fira Sans Condensed Light"/>
              <a:ea typeface="Fira Sans Condensed Light"/>
              <a:cs typeface="Fira Sans Condensed Light"/>
              <a:sym typeface="Fira Sans Condensed Light"/>
            </a:endParaRPr>
          </a:p>
        </p:txBody>
      </p:sp>
      <p:pic>
        <p:nvPicPr>
          <p:cNvPr id="514" name="Google Shape;514;p38"/>
          <p:cNvPicPr preferRelativeResize="0"/>
          <p:nvPr/>
        </p:nvPicPr>
        <p:blipFill>
          <a:blip r:embed="rId3">
            <a:alphaModFix/>
          </a:blip>
          <a:stretch>
            <a:fillRect/>
          </a:stretch>
        </p:blipFill>
        <p:spPr>
          <a:xfrm>
            <a:off x="152400" y="920175"/>
            <a:ext cx="5081179" cy="40709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23"/>
        <p:cNvGrpSpPr/>
        <p:nvPr/>
      </p:nvGrpSpPr>
      <p:grpSpPr>
        <a:xfrm>
          <a:off x="0" y="0"/>
          <a:ext cx="0" cy="0"/>
          <a:chOff x="0" y="0"/>
          <a:chExt cx="0" cy="0"/>
        </a:xfrm>
      </p:grpSpPr>
      <p:sp>
        <p:nvSpPr>
          <p:cNvPr id="524" name="Google Shape;524;p40"/>
          <p:cNvSpPr txBox="1">
            <a:spLocks noGrp="1"/>
          </p:cNvSpPr>
          <p:nvPr>
            <p:ph type="title"/>
          </p:nvPr>
        </p:nvSpPr>
        <p:spPr>
          <a:xfrm>
            <a:off x="191050" y="971850"/>
            <a:ext cx="4592100" cy="3199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RISK MANAGEMENT TECHNIQUES</a:t>
            </a:r>
            <a:endParaRPr/>
          </a:p>
          <a:p>
            <a:pPr marL="0" lvl="0" indent="0" algn="r" rtl="0">
              <a:spcBef>
                <a:spcPts val="0"/>
              </a:spcBef>
              <a:spcAft>
                <a:spcPts val="0"/>
              </a:spcAft>
              <a:buNone/>
            </a:pPr>
            <a:endParaRPr/>
          </a:p>
        </p:txBody>
      </p:sp>
      <p:sp>
        <p:nvSpPr>
          <p:cNvPr id="525" name="Google Shape;525;p40"/>
          <p:cNvSpPr txBox="1">
            <a:spLocks noGrp="1"/>
          </p:cNvSpPr>
          <p:nvPr>
            <p:ph type="subTitle" idx="1"/>
          </p:nvPr>
        </p:nvSpPr>
        <p:spPr>
          <a:xfrm>
            <a:off x="4917750" y="3290550"/>
            <a:ext cx="2026800" cy="523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What we can DO about Risk</a:t>
            </a:r>
            <a:endParaRPr/>
          </a:p>
        </p:txBody>
      </p:sp>
      <p:sp>
        <p:nvSpPr>
          <p:cNvPr id="526" name="Google Shape;526;p40"/>
          <p:cNvSpPr txBox="1">
            <a:spLocks noGrp="1"/>
          </p:cNvSpPr>
          <p:nvPr>
            <p:ph type="title" idx="2"/>
          </p:nvPr>
        </p:nvSpPr>
        <p:spPr>
          <a:xfrm>
            <a:off x="4849176" y="1001125"/>
            <a:ext cx="2301300" cy="181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03</a:t>
            </a:r>
            <a:endParaRPr/>
          </a:p>
        </p:txBody>
      </p:sp>
      <p:cxnSp>
        <p:nvCxnSpPr>
          <p:cNvPr id="527" name="Google Shape;527;p40"/>
          <p:cNvCxnSpPr/>
          <p:nvPr/>
        </p:nvCxnSpPr>
        <p:spPr>
          <a:xfrm rot="10800000" flipH="1">
            <a:off x="5001175" y="3111650"/>
            <a:ext cx="3425700" cy="2100"/>
          </a:xfrm>
          <a:prstGeom prst="straightConnector1">
            <a:avLst/>
          </a:prstGeom>
          <a:noFill/>
          <a:ln w="19050" cap="flat" cmpd="sng">
            <a:solidFill>
              <a:srgbClr val="F3F3F3"/>
            </a:solidFill>
            <a:prstDash val="solid"/>
            <a:round/>
            <a:headEnd type="oval" w="med" len="med"/>
            <a:tailEnd type="oval" w="med" len="med"/>
          </a:ln>
        </p:spPr>
      </p:cxnSp>
      <p:pic>
        <p:nvPicPr>
          <p:cNvPr id="528" name="Google Shape;528;p40"/>
          <p:cNvPicPr preferRelativeResize="0"/>
          <p:nvPr/>
        </p:nvPicPr>
        <p:blipFill rotWithShape="1">
          <a:blip r:embed="rId4">
            <a:alphaModFix/>
          </a:blip>
          <a:srcRect l="6664" t="4858" r="6220" b="5495"/>
          <a:stretch/>
        </p:blipFill>
        <p:spPr>
          <a:xfrm>
            <a:off x="0" y="3814345"/>
            <a:ext cx="1291560" cy="1329150"/>
          </a:xfrm>
          <a:prstGeom prst="rect">
            <a:avLst/>
          </a:prstGeom>
          <a:noFill/>
          <a:ln>
            <a:noFill/>
          </a:ln>
        </p:spPr>
      </p:pic>
      <p:sp>
        <p:nvSpPr>
          <p:cNvPr id="529" name="Google Shape;529;p40"/>
          <p:cNvSpPr txBox="1"/>
          <p:nvPr/>
        </p:nvSpPr>
        <p:spPr>
          <a:xfrm>
            <a:off x="1246300" y="4171650"/>
            <a:ext cx="2481600" cy="286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latin typeface="Fira Sans Condensed Light"/>
                <a:ea typeface="Fira Sans Condensed Light"/>
                <a:cs typeface="Fira Sans Condensed Light"/>
                <a:sym typeface="Fira Sans Condensed Light"/>
              </a:rPr>
              <a:t>CyberFace says “Knowing is half the battle!”</a:t>
            </a:r>
            <a:endParaRPr>
              <a:solidFill>
                <a:srgbClr val="FFFFFF"/>
              </a:solidFill>
              <a:latin typeface="Fira Sans Condensed Light"/>
              <a:ea typeface="Fira Sans Condensed Light"/>
              <a:cs typeface="Fira Sans Condensed Light"/>
              <a:sym typeface="Fira Sans Condensed Light"/>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D3318C-70FA-4129-85DE-6A018E3B914D}"/>
              </a:ext>
            </a:extLst>
          </p:cNvPr>
          <p:cNvSpPr>
            <a:spLocks noGrp="1"/>
          </p:cNvSpPr>
          <p:nvPr>
            <p:ph type="title"/>
          </p:nvPr>
        </p:nvSpPr>
        <p:spPr>
          <a:xfrm>
            <a:off x="5955125" y="184831"/>
            <a:ext cx="3068259" cy="2274300"/>
          </a:xfrm>
        </p:spPr>
        <p:txBody>
          <a:bodyPr/>
          <a:lstStyle/>
          <a:p>
            <a:r>
              <a:rPr lang="en-US" dirty="0"/>
              <a:t>Who is </a:t>
            </a:r>
            <a:r>
              <a:rPr lang="en-US" i="1" dirty="0"/>
              <a:t>this</a:t>
            </a:r>
            <a:r>
              <a:rPr lang="en-US" dirty="0"/>
              <a:t> jerk?</a:t>
            </a:r>
          </a:p>
        </p:txBody>
      </p:sp>
      <p:pic>
        <p:nvPicPr>
          <p:cNvPr id="4" name="Picture 3" descr="A person with a beard and hat&#10;&#10;Description automatically generated with medium confidence">
            <a:extLst>
              <a:ext uri="{FF2B5EF4-FFF2-40B4-BE49-F238E27FC236}">
                <a16:creationId xmlns:a16="http://schemas.microsoft.com/office/drawing/2014/main" id="{03F42413-9634-411D-9630-94E85837ECF4}"/>
              </a:ext>
            </a:extLst>
          </p:cNvPr>
          <p:cNvPicPr>
            <a:picLocks noChangeAspect="1"/>
          </p:cNvPicPr>
          <p:nvPr/>
        </p:nvPicPr>
        <p:blipFill>
          <a:blip r:embed="rId2"/>
          <a:stretch>
            <a:fillRect/>
          </a:stretch>
        </p:blipFill>
        <p:spPr>
          <a:xfrm>
            <a:off x="120616" y="968532"/>
            <a:ext cx="2115439" cy="2571750"/>
          </a:xfrm>
          <a:prstGeom prst="rect">
            <a:avLst/>
          </a:prstGeom>
        </p:spPr>
      </p:pic>
      <p:sp>
        <p:nvSpPr>
          <p:cNvPr id="6" name="TextBox 5">
            <a:extLst>
              <a:ext uri="{FF2B5EF4-FFF2-40B4-BE49-F238E27FC236}">
                <a16:creationId xmlns:a16="http://schemas.microsoft.com/office/drawing/2014/main" id="{29F31C93-25E0-411F-AE70-6752E47F8DF4}"/>
              </a:ext>
            </a:extLst>
          </p:cNvPr>
          <p:cNvSpPr txBox="1"/>
          <p:nvPr/>
        </p:nvSpPr>
        <p:spPr>
          <a:xfrm>
            <a:off x="2226615" y="97243"/>
            <a:ext cx="3580797" cy="4985980"/>
          </a:xfrm>
          <a:prstGeom prst="rect">
            <a:avLst/>
          </a:prstGeom>
          <a:noFill/>
        </p:spPr>
        <p:txBody>
          <a:bodyPr wrap="square">
            <a:spAutoFit/>
          </a:bodyPr>
          <a:lstStyle/>
          <a:p>
            <a:pPr rtl="0">
              <a:spcBef>
                <a:spcPts val="0"/>
              </a:spcBef>
              <a:spcAft>
                <a:spcPts val="0"/>
              </a:spcAft>
            </a:pPr>
            <a:r>
              <a:rPr lang="en-US" sz="1600" b="1" i="0" u="none" strike="noStrike" dirty="0">
                <a:solidFill>
                  <a:schemeClr val="tx2"/>
                </a:solidFill>
                <a:effectLst/>
                <a:latin typeface="Arial" panose="020B0604020202020204" pitchFamily="34" charset="0"/>
              </a:rPr>
              <a:t>CRob, n, adj, and v</a:t>
            </a:r>
            <a:br>
              <a:rPr lang="en-US" sz="1600" b="1" i="0" u="none" strike="noStrike" dirty="0">
                <a:solidFill>
                  <a:schemeClr val="tx2"/>
                </a:solidFill>
                <a:effectLst/>
                <a:latin typeface="Arial" panose="020B0604020202020204" pitchFamily="34" charset="0"/>
              </a:rPr>
            </a:br>
            <a:br>
              <a:rPr lang="en-US" sz="1600" b="1" i="0" u="none" strike="noStrike" dirty="0">
                <a:solidFill>
                  <a:schemeClr val="tx2"/>
                </a:solidFill>
                <a:effectLst/>
                <a:latin typeface="Arial" panose="020B0604020202020204" pitchFamily="34" charset="0"/>
              </a:rPr>
            </a:br>
            <a:endParaRPr lang="en-US" sz="1600" b="1" i="0" u="none" strike="noStrike" dirty="0">
              <a:solidFill>
                <a:schemeClr val="tx2"/>
              </a:solidFill>
              <a:effectLst/>
              <a:latin typeface="Arial" panose="020B0604020202020204" pitchFamily="34" charset="0"/>
            </a:endParaRPr>
          </a:p>
          <a:p>
            <a:pPr marL="285750" indent="-285750" rtl="0">
              <a:spcBef>
                <a:spcPts val="0"/>
              </a:spcBef>
              <a:spcAft>
                <a:spcPts val="0"/>
              </a:spcAft>
              <a:buClr>
                <a:schemeClr val="tx2"/>
              </a:buClr>
              <a:buFont typeface="Arial" panose="020B0604020202020204" pitchFamily="34" charset="0"/>
              <a:buChar char="•"/>
            </a:pPr>
            <a:r>
              <a:rPr lang="en-US" sz="1600" b="1" i="0" u="none" strike="noStrike" dirty="0">
                <a:solidFill>
                  <a:schemeClr val="tx2"/>
                </a:solidFill>
                <a:effectLst/>
                <a:latin typeface="Arial" panose="020B0604020202020204" pitchFamily="34" charset="0"/>
              </a:rPr>
              <a:t>Pronunciation: U.S.  (K-robe)</a:t>
            </a:r>
          </a:p>
          <a:p>
            <a:pPr marL="285750" indent="-285750" rtl="0">
              <a:spcBef>
                <a:spcPts val="0"/>
              </a:spcBef>
              <a:spcAft>
                <a:spcPts val="0"/>
              </a:spcAft>
              <a:buClr>
                <a:schemeClr val="tx2"/>
              </a:buClr>
              <a:buFont typeface="Arial" panose="020B0604020202020204" pitchFamily="34" charset="0"/>
              <a:buChar char="•"/>
            </a:pPr>
            <a:r>
              <a:rPr lang="en-US" sz="1600" i="0" u="none" strike="noStrike" dirty="0">
                <a:solidFill>
                  <a:schemeClr val="tx2"/>
                </a:solidFill>
                <a:effectLst/>
                <a:latin typeface="Arial" panose="020B0604020202020204" pitchFamily="34" charset="0"/>
              </a:rPr>
              <a:t>Over 25 years of Enterprise-class Architecture, Engineering, Operations, and Security experience </a:t>
            </a:r>
          </a:p>
          <a:p>
            <a:pPr marL="285750" indent="-285750" rtl="0">
              <a:spcBef>
                <a:spcPts val="0"/>
              </a:spcBef>
              <a:spcAft>
                <a:spcPts val="0"/>
              </a:spcAft>
              <a:buClr>
                <a:schemeClr val="tx2"/>
              </a:buClr>
              <a:buFont typeface="Arial" panose="020B0604020202020204" pitchFamily="34" charset="0"/>
              <a:buChar char="•"/>
            </a:pPr>
            <a:r>
              <a:rPr lang="en-US" sz="1600" i="0" u="none" strike="noStrike" dirty="0">
                <a:solidFill>
                  <a:schemeClr val="tx2"/>
                </a:solidFill>
                <a:effectLst/>
                <a:latin typeface="Arial" panose="020B0604020202020204" pitchFamily="34" charset="0"/>
              </a:rPr>
              <a:t>Ambassador For Intel Product Assurance and Security – </a:t>
            </a:r>
            <a:r>
              <a:rPr lang="en-US" sz="1600" i="1" u="none" strike="noStrike" dirty="0">
                <a:solidFill>
                  <a:schemeClr val="tx2"/>
                </a:solidFill>
                <a:effectLst/>
                <a:latin typeface="Arial" panose="020B0604020202020204" pitchFamily="34" charset="0"/>
              </a:rPr>
              <a:t>I help  manage brand reputation around security</a:t>
            </a:r>
          </a:p>
          <a:p>
            <a:pPr marL="285750" indent="-285750" rtl="0">
              <a:spcBef>
                <a:spcPts val="0"/>
              </a:spcBef>
              <a:spcAft>
                <a:spcPts val="0"/>
              </a:spcAft>
              <a:buClr>
                <a:schemeClr val="tx2"/>
              </a:buClr>
              <a:buFont typeface="Arial" panose="020B0604020202020204" pitchFamily="34" charset="0"/>
              <a:buChar char="•"/>
            </a:pPr>
            <a:r>
              <a:rPr lang="en-US" sz="1600" i="0" u="none" strike="noStrike" dirty="0">
                <a:solidFill>
                  <a:schemeClr val="tx2"/>
                </a:solidFill>
                <a:effectLst/>
                <a:latin typeface="Arial" panose="020B0604020202020204" pitchFamily="34" charset="0"/>
              </a:rPr>
              <a:t>Working Group lead for the OpenSSF Dev Best Practices &amp; Vuln Coordination WGs, FIRST PSIRT TPC WG, and others</a:t>
            </a:r>
          </a:p>
          <a:p>
            <a:pPr marL="285750" indent="-285750" rtl="0">
              <a:spcBef>
                <a:spcPts val="0"/>
              </a:spcBef>
              <a:spcAft>
                <a:spcPts val="0"/>
              </a:spcAft>
              <a:buClr>
                <a:schemeClr val="tx2"/>
              </a:buClr>
              <a:buFont typeface="Arial" panose="020B0604020202020204" pitchFamily="34" charset="0"/>
              <a:buChar char="•"/>
            </a:pPr>
            <a:r>
              <a:rPr lang="en-US" sz="1600" i="0" u="none" strike="noStrike" dirty="0">
                <a:solidFill>
                  <a:schemeClr val="tx2"/>
                </a:solidFill>
                <a:effectLst/>
                <a:latin typeface="Arial" panose="020B0604020202020204" pitchFamily="34" charset="0"/>
              </a:rPr>
              <a:t>Co-Author FIRST PSIRT Services Framework &amp; others</a:t>
            </a:r>
          </a:p>
          <a:p>
            <a:pPr marL="285750" indent="-285750" rtl="0">
              <a:spcBef>
                <a:spcPts val="0"/>
              </a:spcBef>
              <a:spcAft>
                <a:spcPts val="0"/>
              </a:spcAft>
              <a:buClr>
                <a:schemeClr val="tx2"/>
              </a:buClr>
              <a:buFont typeface="Arial" panose="020B0604020202020204" pitchFamily="34" charset="0"/>
              <a:buChar char="•"/>
            </a:pPr>
            <a:r>
              <a:rPr lang="en-US" sz="1600" i="0" u="none" strike="noStrike" dirty="0">
                <a:solidFill>
                  <a:schemeClr val="tx2"/>
                </a:solidFill>
                <a:effectLst/>
                <a:latin typeface="Arial" panose="020B0604020202020204" pitchFamily="34" charset="0"/>
              </a:rPr>
              <a:t>Pirate-enthusiast &amp; hat-owner</a:t>
            </a:r>
          </a:p>
          <a:p>
            <a:pPr rtl="0">
              <a:spcBef>
                <a:spcPts val="0"/>
              </a:spcBef>
              <a:spcAft>
                <a:spcPts val="0"/>
              </a:spcAft>
            </a:pPr>
            <a:endParaRPr lang="en-US" sz="1400" b="0" i="0" u="none" strike="noStrike" dirty="0">
              <a:solidFill>
                <a:schemeClr val="tx2"/>
              </a:solidFill>
              <a:effectLst/>
              <a:latin typeface="Arial" panose="020B0604020202020204" pitchFamily="34" charset="0"/>
            </a:endParaRPr>
          </a:p>
        </p:txBody>
      </p:sp>
      <p:pic>
        <p:nvPicPr>
          <p:cNvPr id="9" name="Google Shape;138;p25">
            <a:extLst>
              <a:ext uri="{FF2B5EF4-FFF2-40B4-BE49-F238E27FC236}">
                <a16:creationId xmlns:a16="http://schemas.microsoft.com/office/drawing/2014/main" id="{A036EBEC-64D5-49F3-AD5D-E8882550919F}"/>
              </a:ext>
            </a:extLst>
          </p:cNvPr>
          <p:cNvPicPr preferRelativeResize="0"/>
          <p:nvPr/>
        </p:nvPicPr>
        <p:blipFill rotWithShape="1">
          <a:blip r:embed="rId3">
            <a:alphaModFix/>
          </a:blip>
          <a:srcRect l="6664" t="4858" r="6220" b="5495"/>
          <a:stretch/>
        </p:blipFill>
        <p:spPr>
          <a:xfrm>
            <a:off x="7956331" y="3793275"/>
            <a:ext cx="1291560" cy="1329150"/>
          </a:xfrm>
          <a:prstGeom prst="rect">
            <a:avLst/>
          </a:prstGeom>
          <a:noFill/>
          <a:ln>
            <a:noFill/>
          </a:ln>
        </p:spPr>
      </p:pic>
      <p:sp>
        <p:nvSpPr>
          <p:cNvPr id="10" name="Google Shape;139;p25">
            <a:extLst>
              <a:ext uri="{FF2B5EF4-FFF2-40B4-BE49-F238E27FC236}">
                <a16:creationId xmlns:a16="http://schemas.microsoft.com/office/drawing/2014/main" id="{2D4FB053-D17F-45C0-8164-15FE50F4F71D}"/>
              </a:ext>
            </a:extLst>
          </p:cNvPr>
          <p:cNvSpPr txBox="1"/>
          <p:nvPr/>
        </p:nvSpPr>
        <p:spPr>
          <a:xfrm>
            <a:off x="5807413" y="4031868"/>
            <a:ext cx="2419923" cy="365034"/>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dirty="0">
                <a:solidFill>
                  <a:srgbClr val="FFFFFF"/>
                </a:solidFill>
                <a:latin typeface="Fira Sans Condensed Light"/>
                <a:ea typeface="Fira Sans Condensed Light"/>
                <a:cs typeface="Fira Sans Condensed Light"/>
                <a:sym typeface="Fira Sans Condensed Light"/>
              </a:rPr>
              <a:t>CyberFace says “Don’t worry, it’s almost time for t</a:t>
            </a:r>
            <a:r>
              <a:rPr lang="en-US" sz="1200" dirty="0">
                <a:solidFill>
                  <a:srgbClr val="FFFFFF"/>
                </a:solidFill>
                <a:latin typeface="Fira Sans Condensed Light"/>
                <a:ea typeface="Fira Sans Condensed Light"/>
                <a:cs typeface="Fira Sans Condensed Light"/>
                <a:sym typeface="Fira Sans Condensed Light"/>
              </a:rPr>
              <a:t>he</a:t>
            </a:r>
            <a:r>
              <a:rPr lang="en" sz="1200" dirty="0">
                <a:solidFill>
                  <a:srgbClr val="FFFFFF"/>
                </a:solidFill>
                <a:latin typeface="Fira Sans Condensed Light"/>
                <a:ea typeface="Fira Sans Condensed Light"/>
                <a:cs typeface="Fira Sans Condensed Light"/>
                <a:sym typeface="Fira Sans Condensed Light"/>
              </a:rPr>
              <a:t> Exceptional Reception, we can all make it through this!”</a:t>
            </a:r>
            <a:endParaRPr sz="1200" dirty="0">
              <a:solidFill>
                <a:srgbClr val="FFFFFF"/>
              </a:solidFill>
              <a:latin typeface="Fira Sans Condensed Light"/>
              <a:ea typeface="Fira Sans Condensed Light"/>
              <a:cs typeface="Fira Sans Condensed Light"/>
              <a:sym typeface="Fira Sans Condensed Light"/>
            </a:endParaRPr>
          </a:p>
        </p:txBody>
      </p:sp>
    </p:spTree>
    <p:extLst>
      <p:ext uri="{BB962C8B-B14F-4D97-AF65-F5344CB8AC3E}">
        <p14:creationId xmlns:p14="http://schemas.microsoft.com/office/powerpoint/2010/main" val="3311478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arn(inVertical)">
                                      <p:cBhvr>
                                        <p:cTn id="7" dur="500"/>
                                        <p:tgtEl>
                                          <p:spTgt spid="10"/>
                                        </p:tgtEl>
                                      </p:cBhvr>
                                    </p:animEffect>
                                  </p:childTnLst>
                                </p:cTn>
                              </p:par>
                            </p:childTnLst>
                          </p:cTn>
                        </p:par>
                        <p:par>
                          <p:cTn id="8" fill="hold">
                            <p:stCondLst>
                              <p:cond delay="500"/>
                            </p:stCondLst>
                            <p:childTnLst>
                              <p:par>
                                <p:cTn id="9" presetID="16" presetClass="entr" presetSubtype="21"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barn(inVertical)">
                                      <p:cBhvr>
                                        <p:cTn id="1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33"/>
        <p:cNvGrpSpPr/>
        <p:nvPr/>
      </p:nvGrpSpPr>
      <p:grpSpPr>
        <a:xfrm>
          <a:off x="0" y="0"/>
          <a:ext cx="0" cy="0"/>
          <a:chOff x="0" y="0"/>
          <a:chExt cx="0" cy="0"/>
        </a:xfrm>
      </p:grpSpPr>
      <p:sp>
        <p:nvSpPr>
          <p:cNvPr id="534" name="Google Shape;534;p41"/>
          <p:cNvSpPr txBox="1">
            <a:spLocks noGrp="1"/>
          </p:cNvSpPr>
          <p:nvPr>
            <p:ph type="subTitle" idx="1"/>
          </p:nvPr>
        </p:nvSpPr>
        <p:spPr>
          <a:xfrm>
            <a:off x="1725925" y="1894325"/>
            <a:ext cx="2208600" cy="701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Terminate or Eliminate</a:t>
            </a:r>
            <a:endParaRPr/>
          </a:p>
        </p:txBody>
      </p:sp>
      <p:sp>
        <p:nvSpPr>
          <p:cNvPr id="535" name="Google Shape;535;p41"/>
          <p:cNvSpPr txBox="1">
            <a:spLocks noGrp="1"/>
          </p:cNvSpPr>
          <p:nvPr>
            <p:ph type="subTitle" idx="2"/>
          </p:nvPr>
        </p:nvSpPr>
        <p:spPr>
          <a:xfrm>
            <a:off x="5803499" y="1894325"/>
            <a:ext cx="2208600" cy="701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Treat or Mitigate</a:t>
            </a:r>
            <a:endParaRPr/>
          </a:p>
        </p:txBody>
      </p:sp>
      <p:sp>
        <p:nvSpPr>
          <p:cNvPr id="536" name="Google Shape;536;p41"/>
          <p:cNvSpPr txBox="1">
            <a:spLocks noGrp="1"/>
          </p:cNvSpPr>
          <p:nvPr>
            <p:ph type="subTitle" idx="3"/>
          </p:nvPr>
        </p:nvSpPr>
        <p:spPr>
          <a:xfrm>
            <a:off x="1725925" y="3491450"/>
            <a:ext cx="2208600" cy="701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Transfer….meh</a:t>
            </a:r>
            <a:endParaRPr/>
          </a:p>
        </p:txBody>
      </p:sp>
      <p:sp>
        <p:nvSpPr>
          <p:cNvPr id="537" name="Google Shape;537;p41"/>
          <p:cNvSpPr txBox="1">
            <a:spLocks noGrp="1"/>
          </p:cNvSpPr>
          <p:nvPr>
            <p:ph type="subTitle" idx="4"/>
          </p:nvPr>
        </p:nvSpPr>
        <p:spPr>
          <a:xfrm>
            <a:off x="5803499" y="3491450"/>
            <a:ext cx="2208600" cy="701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Tolerate or Accept</a:t>
            </a:r>
            <a:endParaRPr/>
          </a:p>
        </p:txBody>
      </p:sp>
      <p:sp>
        <p:nvSpPr>
          <p:cNvPr id="538" name="Google Shape;538;p41"/>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WHAT CAN YOU DO WITH A RISK?</a:t>
            </a:r>
            <a:endParaRPr/>
          </a:p>
        </p:txBody>
      </p:sp>
      <p:cxnSp>
        <p:nvCxnSpPr>
          <p:cNvPr id="539" name="Google Shape;539;p41"/>
          <p:cNvCxnSpPr/>
          <p:nvPr/>
        </p:nvCxnSpPr>
        <p:spPr>
          <a:xfrm>
            <a:off x="1670925" y="1881875"/>
            <a:ext cx="0" cy="726300"/>
          </a:xfrm>
          <a:prstGeom prst="straightConnector1">
            <a:avLst/>
          </a:prstGeom>
          <a:noFill/>
          <a:ln w="19050" cap="flat" cmpd="sng">
            <a:solidFill>
              <a:srgbClr val="F3F3F3"/>
            </a:solidFill>
            <a:prstDash val="solid"/>
            <a:round/>
            <a:headEnd type="oval" w="med" len="med"/>
            <a:tailEnd type="oval" w="med" len="med"/>
          </a:ln>
        </p:spPr>
      </p:cxnSp>
      <p:cxnSp>
        <p:nvCxnSpPr>
          <p:cNvPr id="540" name="Google Shape;540;p41"/>
          <p:cNvCxnSpPr/>
          <p:nvPr/>
        </p:nvCxnSpPr>
        <p:spPr>
          <a:xfrm>
            <a:off x="5746475" y="1881875"/>
            <a:ext cx="0" cy="726300"/>
          </a:xfrm>
          <a:prstGeom prst="straightConnector1">
            <a:avLst/>
          </a:prstGeom>
          <a:noFill/>
          <a:ln w="19050" cap="flat" cmpd="sng">
            <a:solidFill>
              <a:srgbClr val="F3F3F3"/>
            </a:solidFill>
            <a:prstDash val="solid"/>
            <a:round/>
            <a:headEnd type="oval" w="med" len="med"/>
            <a:tailEnd type="oval" w="med" len="med"/>
          </a:ln>
        </p:spPr>
      </p:cxnSp>
      <p:cxnSp>
        <p:nvCxnSpPr>
          <p:cNvPr id="541" name="Google Shape;541;p41"/>
          <p:cNvCxnSpPr/>
          <p:nvPr/>
        </p:nvCxnSpPr>
        <p:spPr>
          <a:xfrm>
            <a:off x="1670925" y="3479000"/>
            <a:ext cx="0" cy="726300"/>
          </a:xfrm>
          <a:prstGeom prst="straightConnector1">
            <a:avLst/>
          </a:prstGeom>
          <a:noFill/>
          <a:ln w="19050" cap="flat" cmpd="sng">
            <a:solidFill>
              <a:srgbClr val="F3F3F3"/>
            </a:solidFill>
            <a:prstDash val="solid"/>
            <a:round/>
            <a:headEnd type="oval" w="med" len="med"/>
            <a:tailEnd type="oval" w="med" len="med"/>
          </a:ln>
        </p:spPr>
      </p:cxnSp>
      <p:cxnSp>
        <p:nvCxnSpPr>
          <p:cNvPr id="542" name="Google Shape;542;p41"/>
          <p:cNvCxnSpPr/>
          <p:nvPr/>
        </p:nvCxnSpPr>
        <p:spPr>
          <a:xfrm>
            <a:off x="5746475" y="3479000"/>
            <a:ext cx="0" cy="726300"/>
          </a:xfrm>
          <a:prstGeom prst="straightConnector1">
            <a:avLst/>
          </a:prstGeom>
          <a:noFill/>
          <a:ln w="19050" cap="flat" cmpd="sng">
            <a:solidFill>
              <a:srgbClr val="F3F3F3"/>
            </a:solidFill>
            <a:prstDash val="solid"/>
            <a:round/>
            <a:headEnd type="oval" w="med" len="med"/>
            <a:tailEnd type="oval" w="med" len="med"/>
          </a:ln>
        </p:spPr>
      </p:cxnSp>
      <p:grpSp>
        <p:nvGrpSpPr>
          <p:cNvPr id="543" name="Google Shape;543;p41"/>
          <p:cNvGrpSpPr/>
          <p:nvPr/>
        </p:nvGrpSpPr>
        <p:grpSpPr>
          <a:xfrm>
            <a:off x="4942702" y="1894342"/>
            <a:ext cx="685618" cy="654954"/>
            <a:chOff x="6649231" y="1500021"/>
            <a:chExt cx="390287" cy="367065"/>
          </a:xfrm>
        </p:grpSpPr>
        <p:sp>
          <p:nvSpPr>
            <p:cNvPr id="544" name="Google Shape;544;p41"/>
            <p:cNvSpPr/>
            <p:nvPr/>
          </p:nvSpPr>
          <p:spPr>
            <a:xfrm>
              <a:off x="6649231" y="1500021"/>
              <a:ext cx="390287" cy="367065"/>
            </a:xfrm>
            <a:custGeom>
              <a:avLst/>
              <a:gdLst/>
              <a:ahLst/>
              <a:cxnLst/>
              <a:rect l="l" t="t" r="r" b="b"/>
              <a:pathLst>
                <a:path w="12252" h="11523" extrusionOk="0">
                  <a:moveTo>
                    <a:pt x="2393" y="6022"/>
                  </a:moveTo>
                  <a:lnTo>
                    <a:pt x="5775" y="9391"/>
                  </a:lnTo>
                  <a:lnTo>
                    <a:pt x="4691" y="10487"/>
                  </a:lnTo>
                  <a:cubicBezTo>
                    <a:pt x="4221" y="10951"/>
                    <a:pt x="3611" y="11183"/>
                    <a:pt x="3000" y="11183"/>
                  </a:cubicBezTo>
                  <a:cubicBezTo>
                    <a:pt x="2390" y="11183"/>
                    <a:pt x="1780" y="10951"/>
                    <a:pt x="1310" y="10487"/>
                  </a:cubicBezTo>
                  <a:cubicBezTo>
                    <a:pt x="369" y="9546"/>
                    <a:pt x="369" y="8046"/>
                    <a:pt x="1310" y="7105"/>
                  </a:cubicBezTo>
                  <a:lnTo>
                    <a:pt x="2393" y="6022"/>
                  </a:lnTo>
                  <a:close/>
                  <a:moveTo>
                    <a:pt x="3000" y="331"/>
                  </a:moveTo>
                  <a:cubicBezTo>
                    <a:pt x="3608" y="331"/>
                    <a:pt x="4203" y="557"/>
                    <a:pt x="4667" y="1021"/>
                  </a:cubicBezTo>
                  <a:lnTo>
                    <a:pt x="10763" y="7105"/>
                  </a:lnTo>
                  <a:cubicBezTo>
                    <a:pt x="11680" y="8046"/>
                    <a:pt x="11680" y="9546"/>
                    <a:pt x="10763" y="10463"/>
                  </a:cubicBezTo>
                  <a:lnTo>
                    <a:pt x="10728" y="10499"/>
                  </a:lnTo>
                  <a:cubicBezTo>
                    <a:pt x="10263" y="10957"/>
                    <a:pt x="9656" y="11186"/>
                    <a:pt x="9050" y="11186"/>
                  </a:cubicBezTo>
                  <a:cubicBezTo>
                    <a:pt x="8445" y="11186"/>
                    <a:pt x="7840" y="10957"/>
                    <a:pt x="7382" y="10499"/>
                  </a:cubicBezTo>
                  <a:lnTo>
                    <a:pt x="1286" y="4415"/>
                  </a:lnTo>
                  <a:cubicBezTo>
                    <a:pt x="369" y="3486"/>
                    <a:pt x="369" y="1986"/>
                    <a:pt x="1286" y="1057"/>
                  </a:cubicBezTo>
                  <a:cubicBezTo>
                    <a:pt x="1310" y="1045"/>
                    <a:pt x="1929" y="331"/>
                    <a:pt x="3000" y="331"/>
                  </a:cubicBezTo>
                  <a:close/>
                  <a:moveTo>
                    <a:pt x="2999" y="0"/>
                  </a:moveTo>
                  <a:cubicBezTo>
                    <a:pt x="2307" y="0"/>
                    <a:pt x="1613" y="265"/>
                    <a:pt x="1084" y="795"/>
                  </a:cubicBezTo>
                  <a:lnTo>
                    <a:pt x="1060" y="819"/>
                  </a:lnTo>
                  <a:cubicBezTo>
                    <a:pt x="0" y="1879"/>
                    <a:pt x="0" y="3593"/>
                    <a:pt x="1060" y="4641"/>
                  </a:cubicBezTo>
                  <a:lnTo>
                    <a:pt x="2167" y="5760"/>
                  </a:lnTo>
                  <a:lnTo>
                    <a:pt x="1084" y="6855"/>
                  </a:lnTo>
                  <a:cubicBezTo>
                    <a:pt x="24" y="7903"/>
                    <a:pt x="24" y="9653"/>
                    <a:pt x="1084" y="10701"/>
                  </a:cubicBezTo>
                  <a:cubicBezTo>
                    <a:pt x="1613" y="11231"/>
                    <a:pt x="2313" y="11496"/>
                    <a:pt x="3012" y="11496"/>
                  </a:cubicBezTo>
                  <a:cubicBezTo>
                    <a:pt x="3712" y="11496"/>
                    <a:pt x="4411" y="11231"/>
                    <a:pt x="4941" y="10701"/>
                  </a:cubicBezTo>
                  <a:lnTo>
                    <a:pt x="6025" y="9618"/>
                  </a:lnTo>
                  <a:lnTo>
                    <a:pt x="7144" y="10737"/>
                  </a:lnTo>
                  <a:cubicBezTo>
                    <a:pt x="7674" y="11261"/>
                    <a:pt x="8364" y="11523"/>
                    <a:pt x="9055" y="11523"/>
                  </a:cubicBezTo>
                  <a:cubicBezTo>
                    <a:pt x="9745" y="11523"/>
                    <a:pt x="10436" y="11261"/>
                    <a:pt x="10966" y="10737"/>
                  </a:cubicBezTo>
                  <a:lnTo>
                    <a:pt x="11001" y="10701"/>
                  </a:lnTo>
                  <a:cubicBezTo>
                    <a:pt x="12037" y="9653"/>
                    <a:pt x="12037" y="7939"/>
                    <a:pt x="11001" y="6879"/>
                  </a:cubicBezTo>
                  <a:lnTo>
                    <a:pt x="6263" y="2141"/>
                  </a:lnTo>
                  <a:lnTo>
                    <a:pt x="7370" y="1045"/>
                  </a:lnTo>
                  <a:cubicBezTo>
                    <a:pt x="7811" y="593"/>
                    <a:pt x="8418" y="343"/>
                    <a:pt x="9049" y="343"/>
                  </a:cubicBezTo>
                  <a:cubicBezTo>
                    <a:pt x="11156" y="343"/>
                    <a:pt x="12252" y="2914"/>
                    <a:pt x="10728" y="4427"/>
                  </a:cubicBezTo>
                  <a:lnTo>
                    <a:pt x="9989" y="5165"/>
                  </a:lnTo>
                  <a:cubicBezTo>
                    <a:pt x="9882" y="5272"/>
                    <a:pt x="9954" y="5451"/>
                    <a:pt x="10108" y="5451"/>
                  </a:cubicBezTo>
                  <a:cubicBezTo>
                    <a:pt x="10228" y="5451"/>
                    <a:pt x="10204" y="5391"/>
                    <a:pt x="10966" y="4641"/>
                  </a:cubicBezTo>
                  <a:cubicBezTo>
                    <a:pt x="11490" y="4129"/>
                    <a:pt x="11775" y="3450"/>
                    <a:pt x="11775" y="2724"/>
                  </a:cubicBezTo>
                  <a:cubicBezTo>
                    <a:pt x="11775" y="1224"/>
                    <a:pt x="10549" y="9"/>
                    <a:pt x="9049" y="9"/>
                  </a:cubicBezTo>
                  <a:cubicBezTo>
                    <a:pt x="8323" y="9"/>
                    <a:pt x="7632" y="283"/>
                    <a:pt x="7132" y="807"/>
                  </a:cubicBezTo>
                  <a:lnTo>
                    <a:pt x="6025" y="1914"/>
                  </a:lnTo>
                  <a:lnTo>
                    <a:pt x="4905" y="795"/>
                  </a:lnTo>
                  <a:cubicBezTo>
                    <a:pt x="4382" y="265"/>
                    <a:pt x="3691" y="0"/>
                    <a:pt x="299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41"/>
            <p:cNvSpPr/>
            <p:nvPr/>
          </p:nvSpPr>
          <p:spPr>
            <a:xfrm>
              <a:off x="6759194" y="1602435"/>
              <a:ext cx="161983" cy="161409"/>
            </a:xfrm>
            <a:custGeom>
              <a:avLst/>
              <a:gdLst/>
              <a:ahLst/>
              <a:cxnLst/>
              <a:rect l="l" t="t" r="r" b="b"/>
              <a:pathLst>
                <a:path w="5085" h="5067" extrusionOk="0">
                  <a:moveTo>
                    <a:pt x="2192" y="0"/>
                  </a:moveTo>
                  <a:cubicBezTo>
                    <a:pt x="2147" y="0"/>
                    <a:pt x="2102" y="15"/>
                    <a:pt x="2073" y="45"/>
                  </a:cubicBezTo>
                  <a:lnTo>
                    <a:pt x="60" y="2057"/>
                  </a:lnTo>
                  <a:cubicBezTo>
                    <a:pt x="1" y="2116"/>
                    <a:pt x="1" y="2236"/>
                    <a:pt x="60" y="2295"/>
                  </a:cubicBezTo>
                  <a:lnTo>
                    <a:pt x="501" y="2747"/>
                  </a:lnTo>
                  <a:cubicBezTo>
                    <a:pt x="531" y="2771"/>
                    <a:pt x="575" y="2783"/>
                    <a:pt x="620" y="2783"/>
                  </a:cubicBezTo>
                  <a:cubicBezTo>
                    <a:pt x="665" y="2783"/>
                    <a:pt x="709" y="2771"/>
                    <a:pt x="739" y="2747"/>
                  </a:cubicBezTo>
                  <a:cubicBezTo>
                    <a:pt x="799" y="2688"/>
                    <a:pt x="799" y="2569"/>
                    <a:pt x="739" y="2497"/>
                  </a:cubicBezTo>
                  <a:lnTo>
                    <a:pt x="418" y="2176"/>
                  </a:lnTo>
                  <a:lnTo>
                    <a:pt x="2192" y="402"/>
                  </a:lnTo>
                  <a:lnTo>
                    <a:pt x="4668" y="2890"/>
                  </a:lnTo>
                  <a:lnTo>
                    <a:pt x="2906" y="4664"/>
                  </a:lnTo>
                  <a:lnTo>
                    <a:pt x="1322" y="3081"/>
                  </a:lnTo>
                  <a:cubicBezTo>
                    <a:pt x="1293" y="3051"/>
                    <a:pt x="1248" y="3036"/>
                    <a:pt x="1203" y="3036"/>
                  </a:cubicBezTo>
                  <a:cubicBezTo>
                    <a:pt x="1159" y="3036"/>
                    <a:pt x="1114" y="3051"/>
                    <a:pt x="1084" y="3081"/>
                  </a:cubicBezTo>
                  <a:cubicBezTo>
                    <a:pt x="1025" y="3140"/>
                    <a:pt x="1025" y="3259"/>
                    <a:pt x="1084" y="3319"/>
                  </a:cubicBezTo>
                  <a:lnTo>
                    <a:pt x="2787" y="5022"/>
                  </a:lnTo>
                  <a:cubicBezTo>
                    <a:pt x="2817" y="5051"/>
                    <a:pt x="2861" y="5066"/>
                    <a:pt x="2906" y="5066"/>
                  </a:cubicBezTo>
                  <a:cubicBezTo>
                    <a:pt x="2951" y="5066"/>
                    <a:pt x="2995" y="5051"/>
                    <a:pt x="3025" y="5022"/>
                  </a:cubicBezTo>
                  <a:lnTo>
                    <a:pt x="5025" y="3009"/>
                  </a:lnTo>
                  <a:cubicBezTo>
                    <a:pt x="5085" y="2938"/>
                    <a:pt x="5085" y="2831"/>
                    <a:pt x="5025" y="2771"/>
                  </a:cubicBezTo>
                  <a:lnTo>
                    <a:pt x="2311" y="45"/>
                  </a:lnTo>
                  <a:cubicBezTo>
                    <a:pt x="2281" y="15"/>
                    <a:pt x="2236" y="0"/>
                    <a:pt x="219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41"/>
            <p:cNvSpPr/>
            <p:nvPr/>
          </p:nvSpPr>
          <p:spPr>
            <a:xfrm>
              <a:off x="6718229" y="1625179"/>
              <a:ext cx="15227" cy="14239"/>
            </a:xfrm>
            <a:custGeom>
              <a:avLst/>
              <a:gdLst/>
              <a:ahLst/>
              <a:cxnLst/>
              <a:rect l="l" t="t" r="r" b="b"/>
              <a:pathLst>
                <a:path w="478" h="447" extrusionOk="0">
                  <a:moveTo>
                    <a:pt x="180" y="0"/>
                  </a:moveTo>
                  <a:cubicBezTo>
                    <a:pt x="135" y="0"/>
                    <a:pt x="90" y="15"/>
                    <a:pt x="61" y="45"/>
                  </a:cubicBezTo>
                  <a:cubicBezTo>
                    <a:pt x="1" y="105"/>
                    <a:pt x="1" y="224"/>
                    <a:pt x="61" y="283"/>
                  </a:cubicBezTo>
                  <a:lnTo>
                    <a:pt x="180" y="402"/>
                  </a:lnTo>
                  <a:cubicBezTo>
                    <a:pt x="209" y="432"/>
                    <a:pt x="254" y="447"/>
                    <a:pt x="299" y="447"/>
                  </a:cubicBezTo>
                  <a:cubicBezTo>
                    <a:pt x="343" y="447"/>
                    <a:pt x="388" y="432"/>
                    <a:pt x="418" y="402"/>
                  </a:cubicBezTo>
                  <a:cubicBezTo>
                    <a:pt x="477" y="343"/>
                    <a:pt x="477" y="224"/>
                    <a:pt x="418" y="164"/>
                  </a:cubicBezTo>
                  <a:lnTo>
                    <a:pt x="299" y="45"/>
                  </a:lnTo>
                  <a:cubicBezTo>
                    <a:pt x="269" y="15"/>
                    <a:pt x="224" y="0"/>
                    <a:pt x="18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41"/>
            <p:cNvSpPr/>
            <p:nvPr/>
          </p:nvSpPr>
          <p:spPr>
            <a:xfrm>
              <a:off x="6712176" y="1588005"/>
              <a:ext cx="16533" cy="14048"/>
            </a:xfrm>
            <a:custGeom>
              <a:avLst/>
              <a:gdLst/>
              <a:ahLst/>
              <a:cxnLst/>
              <a:rect l="l" t="t" r="r" b="b"/>
              <a:pathLst>
                <a:path w="519" h="441" extrusionOk="0">
                  <a:moveTo>
                    <a:pt x="179" y="1"/>
                  </a:moveTo>
                  <a:cubicBezTo>
                    <a:pt x="134" y="1"/>
                    <a:pt x="90" y="16"/>
                    <a:pt x="60" y="45"/>
                  </a:cubicBezTo>
                  <a:cubicBezTo>
                    <a:pt x="0" y="93"/>
                    <a:pt x="0" y="224"/>
                    <a:pt x="60" y="283"/>
                  </a:cubicBezTo>
                  <a:cubicBezTo>
                    <a:pt x="155" y="355"/>
                    <a:pt x="191" y="438"/>
                    <a:pt x="298" y="438"/>
                  </a:cubicBezTo>
                  <a:cubicBezTo>
                    <a:pt x="307" y="440"/>
                    <a:pt x="315" y="440"/>
                    <a:pt x="323" y="440"/>
                  </a:cubicBezTo>
                  <a:cubicBezTo>
                    <a:pt x="460" y="440"/>
                    <a:pt x="518" y="254"/>
                    <a:pt x="417" y="164"/>
                  </a:cubicBezTo>
                  <a:lnTo>
                    <a:pt x="298" y="45"/>
                  </a:lnTo>
                  <a:cubicBezTo>
                    <a:pt x="268" y="16"/>
                    <a:pt x="224" y="1"/>
                    <a:pt x="17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41"/>
            <p:cNvSpPr/>
            <p:nvPr/>
          </p:nvSpPr>
          <p:spPr>
            <a:xfrm>
              <a:off x="6744796" y="1555003"/>
              <a:ext cx="16628" cy="14367"/>
            </a:xfrm>
            <a:custGeom>
              <a:avLst/>
              <a:gdLst/>
              <a:ahLst/>
              <a:cxnLst/>
              <a:rect l="l" t="t" r="r" b="b"/>
              <a:pathLst>
                <a:path w="522" h="451" extrusionOk="0">
                  <a:moveTo>
                    <a:pt x="179" y="1"/>
                  </a:moveTo>
                  <a:cubicBezTo>
                    <a:pt x="134" y="1"/>
                    <a:pt x="90" y="16"/>
                    <a:pt x="60" y="45"/>
                  </a:cubicBezTo>
                  <a:cubicBezTo>
                    <a:pt x="0" y="105"/>
                    <a:pt x="0" y="224"/>
                    <a:pt x="60" y="284"/>
                  </a:cubicBezTo>
                  <a:cubicBezTo>
                    <a:pt x="155" y="367"/>
                    <a:pt x="203" y="450"/>
                    <a:pt x="298" y="450"/>
                  </a:cubicBezTo>
                  <a:cubicBezTo>
                    <a:pt x="303" y="451"/>
                    <a:pt x="307" y="451"/>
                    <a:pt x="312" y="451"/>
                  </a:cubicBezTo>
                  <a:cubicBezTo>
                    <a:pt x="457" y="451"/>
                    <a:pt x="521" y="268"/>
                    <a:pt x="417" y="165"/>
                  </a:cubicBezTo>
                  <a:lnTo>
                    <a:pt x="298" y="45"/>
                  </a:lnTo>
                  <a:cubicBezTo>
                    <a:pt x="268" y="16"/>
                    <a:pt x="224" y="1"/>
                    <a:pt x="17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41"/>
            <p:cNvSpPr/>
            <p:nvPr/>
          </p:nvSpPr>
          <p:spPr>
            <a:xfrm>
              <a:off x="6750115" y="1593707"/>
              <a:ext cx="15577" cy="13952"/>
            </a:xfrm>
            <a:custGeom>
              <a:avLst/>
              <a:gdLst/>
              <a:ahLst/>
              <a:cxnLst/>
              <a:rect l="l" t="t" r="r" b="b"/>
              <a:pathLst>
                <a:path w="489" h="438" extrusionOk="0">
                  <a:moveTo>
                    <a:pt x="179" y="0"/>
                  </a:moveTo>
                  <a:cubicBezTo>
                    <a:pt x="134" y="0"/>
                    <a:pt x="89" y="15"/>
                    <a:pt x="60" y="45"/>
                  </a:cubicBezTo>
                  <a:cubicBezTo>
                    <a:pt x="0" y="93"/>
                    <a:pt x="0" y="212"/>
                    <a:pt x="60" y="283"/>
                  </a:cubicBezTo>
                  <a:cubicBezTo>
                    <a:pt x="155" y="354"/>
                    <a:pt x="191" y="438"/>
                    <a:pt x="298" y="438"/>
                  </a:cubicBezTo>
                  <a:cubicBezTo>
                    <a:pt x="345" y="438"/>
                    <a:pt x="393" y="426"/>
                    <a:pt x="417" y="402"/>
                  </a:cubicBezTo>
                  <a:cubicBezTo>
                    <a:pt x="488" y="319"/>
                    <a:pt x="488" y="212"/>
                    <a:pt x="417" y="164"/>
                  </a:cubicBezTo>
                  <a:lnTo>
                    <a:pt x="298" y="45"/>
                  </a:lnTo>
                  <a:cubicBezTo>
                    <a:pt x="268" y="15"/>
                    <a:pt x="223" y="0"/>
                    <a:pt x="17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41"/>
            <p:cNvSpPr/>
            <p:nvPr/>
          </p:nvSpPr>
          <p:spPr>
            <a:xfrm>
              <a:off x="6782353" y="1561852"/>
              <a:ext cx="16692" cy="14335"/>
            </a:xfrm>
            <a:custGeom>
              <a:avLst/>
              <a:gdLst/>
              <a:ahLst/>
              <a:cxnLst/>
              <a:rect l="l" t="t" r="r" b="b"/>
              <a:pathLst>
                <a:path w="524" h="450" extrusionOk="0">
                  <a:moveTo>
                    <a:pt x="179" y="0"/>
                  </a:moveTo>
                  <a:cubicBezTo>
                    <a:pt x="134" y="0"/>
                    <a:pt x="89" y="15"/>
                    <a:pt x="60" y="45"/>
                  </a:cubicBezTo>
                  <a:cubicBezTo>
                    <a:pt x="0" y="104"/>
                    <a:pt x="0" y="223"/>
                    <a:pt x="60" y="283"/>
                  </a:cubicBezTo>
                  <a:cubicBezTo>
                    <a:pt x="155" y="354"/>
                    <a:pt x="179" y="450"/>
                    <a:pt x="298" y="450"/>
                  </a:cubicBezTo>
                  <a:cubicBezTo>
                    <a:pt x="453" y="450"/>
                    <a:pt x="524" y="271"/>
                    <a:pt x="417" y="164"/>
                  </a:cubicBezTo>
                  <a:lnTo>
                    <a:pt x="298" y="45"/>
                  </a:lnTo>
                  <a:cubicBezTo>
                    <a:pt x="268" y="15"/>
                    <a:pt x="223" y="0"/>
                    <a:pt x="17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41"/>
            <p:cNvSpPr/>
            <p:nvPr/>
          </p:nvSpPr>
          <p:spPr>
            <a:xfrm>
              <a:off x="6884735" y="1791686"/>
              <a:ext cx="15227" cy="14239"/>
            </a:xfrm>
            <a:custGeom>
              <a:avLst/>
              <a:gdLst/>
              <a:ahLst/>
              <a:cxnLst/>
              <a:rect l="l" t="t" r="r" b="b"/>
              <a:pathLst>
                <a:path w="478" h="447" extrusionOk="0">
                  <a:moveTo>
                    <a:pt x="179" y="0"/>
                  </a:moveTo>
                  <a:cubicBezTo>
                    <a:pt x="135" y="0"/>
                    <a:pt x="90" y="15"/>
                    <a:pt x="60" y="45"/>
                  </a:cubicBezTo>
                  <a:cubicBezTo>
                    <a:pt x="1" y="104"/>
                    <a:pt x="1" y="224"/>
                    <a:pt x="60" y="283"/>
                  </a:cubicBezTo>
                  <a:lnTo>
                    <a:pt x="179" y="402"/>
                  </a:lnTo>
                  <a:cubicBezTo>
                    <a:pt x="209" y="432"/>
                    <a:pt x="254" y="447"/>
                    <a:pt x="298" y="447"/>
                  </a:cubicBezTo>
                  <a:cubicBezTo>
                    <a:pt x="343" y="447"/>
                    <a:pt x="388" y="432"/>
                    <a:pt x="418" y="402"/>
                  </a:cubicBezTo>
                  <a:cubicBezTo>
                    <a:pt x="477" y="343"/>
                    <a:pt x="477" y="224"/>
                    <a:pt x="418" y="164"/>
                  </a:cubicBezTo>
                  <a:lnTo>
                    <a:pt x="298" y="45"/>
                  </a:lnTo>
                  <a:cubicBezTo>
                    <a:pt x="269" y="15"/>
                    <a:pt x="224" y="0"/>
                    <a:pt x="17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41"/>
            <p:cNvSpPr/>
            <p:nvPr/>
          </p:nvSpPr>
          <p:spPr>
            <a:xfrm>
              <a:off x="6922292" y="1797738"/>
              <a:ext cx="15195" cy="14271"/>
            </a:xfrm>
            <a:custGeom>
              <a:avLst/>
              <a:gdLst/>
              <a:ahLst/>
              <a:cxnLst/>
              <a:rect l="l" t="t" r="r" b="b"/>
              <a:pathLst>
                <a:path w="477" h="448" extrusionOk="0">
                  <a:moveTo>
                    <a:pt x="179" y="1"/>
                  </a:moveTo>
                  <a:cubicBezTo>
                    <a:pt x="134" y="1"/>
                    <a:pt x="90" y="16"/>
                    <a:pt x="60" y="45"/>
                  </a:cubicBezTo>
                  <a:cubicBezTo>
                    <a:pt x="1" y="105"/>
                    <a:pt x="1" y="224"/>
                    <a:pt x="60" y="284"/>
                  </a:cubicBezTo>
                  <a:lnTo>
                    <a:pt x="179" y="403"/>
                  </a:lnTo>
                  <a:cubicBezTo>
                    <a:pt x="209" y="432"/>
                    <a:pt x="254" y="447"/>
                    <a:pt x="298" y="447"/>
                  </a:cubicBezTo>
                  <a:cubicBezTo>
                    <a:pt x="343" y="447"/>
                    <a:pt x="387" y="432"/>
                    <a:pt x="417" y="403"/>
                  </a:cubicBezTo>
                  <a:cubicBezTo>
                    <a:pt x="477" y="343"/>
                    <a:pt x="477" y="224"/>
                    <a:pt x="417" y="165"/>
                  </a:cubicBezTo>
                  <a:lnTo>
                    <a:pt x="298" y="45"/>
                  </a:lnTo>
                  <a:cubicBezTo>
                    <a:pt x="268" y="16"/>
                    <a:pt x="224" y="1"/>
                    <a:pt x="17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41"/>
            <p:cNvSpPr/>
            <p:nvPr/>
          </p:nvSpPr>
          <p:spPr>
            <a:xfrm>
              <a:off x="6954911" y="1765118"/>
              <a:ext cx="15195" cy="14271"/>
            </a:xfrm>
            <a:custGeom>
              <a:avLst/>
              <a:gdLst/>
              <a:ahLst/>
              <a:cxnLst/>
              <a:rect l="l" t="t" r="r" b="b"/>
              <a:pathLst>
                <a:path w="477" h="448" extrusionOk="0">
                  <a:moveTo>
                    <a:pt x="179" y="1"/>
                  </a:moveTo>
                  <a:cubicBezTo>
                    <a:pt x="134" y="1"/>
                    <a:pt x="90" y="16"/>
                    <a:pt x="60" y="46"/>
                  </a:cubicBezTo>
                  <a:cubicBezTo>
                    <a:pt x="0" y="105"/>
                    <a:pt x="0" y="224"/>
                    <a:pt x="60" y="284"/>
                  </a:cubicBezTo>
                  <a:lnTo>
                    <a:pt x="179" y="403"/>
                  </a:lnTo>
                  <a:cubicBezTo>
                    <a:pt x="209" y="432"/>
                    <a:pt x="253" y="447"/>
                    <a:pt x="298" y="447"/>
                  </a:cubicBezTo>
                  <a:cubicBezTo>
                    <a:pt x="343" y="447"/>
                    <a:pt x="387" y="432"/>
                    <a:pt x="417" y="403"/>
                  </a:cubicBezTo>
                  <a:cubicBezTo>
                    <a:pt x="477" y="343"/>
                    <a:pt x="477" y="224"/>
                    <a:pt x="417" y="165"/>
                  </a:cubicBezTo>
                  <a:lnTo>
                    <a:pt x="298" y="46"/>
                  </a:lnTo>
                  <a:cubicBezTo>
                    <a:pt x="268" y="16"/>
                    <a:pt x="224" y="1"/>
                    <a:pt x="17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41"/>
            <p:cNvSpPr/>
            <p:nvPr/>
          </p:nvSpPr>
          <p:spPr>
            <a:xfrm>
              <a:off x="6916590" y="1759831"/>
              <a:ext cx="16724" cy="14335"/>
            </a:xfrm>
            <a:custGeom>
              <a:avLst/>
              <a:gdLst/>
              <a:ahLst/>
              <a:cxnLst/>
              <a:rect l="l" t="t" r="r" b="b"/>
              <a:pathLst>
                <a:path w="525" h="450" extrusionOk="0">
                  <a:moveTo>
                    <a:pt x="180" y="0"/>
                  </a:moveTo>
                  <a:cubicBezTo>
                    <a:pt x="135" y="0"/>
                    <a:pt x="90" y="15"/>
                    <a:pt x="60" y="45"/>
                  </a:cubicBezTo>
                  <a:cubicBezTo>
                    <a:pt x="1" y="104"/>
                    <a:pt x="1" y="223"/>
                    <a:pt x="60" y="283"/>
                  </a:cubicBezTo>
                  <a:cubicBezTo>
                    <a:pt x="144" y="366"/>
                    <a:pt x="191" y="450"/>
                    <a:pt x="299" y="450"/>
                  </a:cubicBezTo>
                  <a:cubicBezTo>
                    <a:pt x="441" y="450"/>
                    <a:pt x="525" y="271"/>
                    <a:pt x="418" y="164"/>
                  </a:cubicBezTo>
                  <a:lnTo>
                    <a:pt x="299" y="45"/>
                  </a:lnTo>
                  <a:cubicBezTo>
                    <a:pt x="269" y="15"/>
                    <a:pt x="224" y="0"/>
                    <a:pt x="18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41"/>
            <p:cNvSpPr/>
            <p:nvPr/>
          </p:nvSpPr>
          <p:spPr>
            <a:xfrm>
              <a:off x="6948477" y="1727593"/>
              <a:ext cx="16979" cy="14367"/>
            </a:xfrm>
            <a:custGeom>
              <a:avLst/>
              <a:gdLst/>
              <a:ahLst/>
              <a:cxnLst/>
              <a:rect l="l" t="t" r="r" b="b"/>
              <a:pathLst>
                <a:path w="533" h="451" extrusionOk="0">
                  <a:moveTo>
                    <a:pt x="179" y="0"/>
                  </a:moveTo>
                  <a:cubicBezTo>
                    <a:pt x="134" y="0"/>
                    <a:pt x="89" y="15"/>
                    <a:pt x="60" y="45"/>
                  </a:cubicBezTo>
                  <a:cubicBezTo>
                    <a:pt x="0" y="104"/>
                    <a:pt x="0" y="223"/>
                    <a:pt x="60" y="283"/>
                  </a:cubicBezTo>
                  <a:cubicBezTo>
                    <a:pt x="143" y="366"/>
                    <a:pt x="191" y="450"/>
                    <a:pt x="298" y="450"/>
                  </a:cubicBezTo>
                  <a:cubicBezTo>
                    <a:pt x="302" y="450"/>
                    <a:pt x="306" y="450"/>
                    <a:pt x="310" y="450"/>
                  </a:cubicBezTo>
                  <a:cubicBezTo>
                    <a:pt x="446" y="450"/>
                    <a:pt x="532" y="268"/>
                    <a:pt x="417" y="164"/>
                  </a:cubicBezTo>
                  <a:lnTo>
                    <a:pt x="298" y="45"/>
                  </a:lnTo>
                  <a:cubicBezTo>
                    <a:pt x="268" y="15"/>
                    <a:pt x="223" y="0"/>
                    <a:pt x="17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6" name="Google Shape;556;p41"/>
          <p:cNvGrpSpPr/>
          <p:nvPr/>
        </p:nvGrpSpPr>
        <p:grpSpPr>
          <a:xfrm>
            <a:off x="4942992" y="3484615"/>
            <a:ext cx="685210" cy="701409"/>
            <a:chOff x="3119678" y="3360146"/>
            <a:chExt cx="269343" cy="348543"/>
          </a:xfrm>
        </p:grpSpPr>
        <p:sp>
          <p:nvSpPr>
            <p:cNvPr id="557" name="Google Shape;557;p41"/>
            <p:cNvSpPr/>
            <p:nvPr/>
          </p:nvSpPr>
          <p:spPr>
            <a:xfrm>
              <a:off x="3268289" y="3498271"/>
              <a:ext cx="43782" cy="46728"/>
            </a:xfrm>
            <a:custGeom>
              <a:avLst/>
              <a:gdLst/>
              <a:ahLst/>
              <a:cxnLst/>
              <a:rect l="l" t="t" r="r" b="b"/>
              <a:pathLst>
                <a:path w="1382" h="1475" extrusionOk="0">
                  <a:moveTo>
                    <a:pt x="196" y="0"/>
                  </a:moveTo>
                  <a:cubicBezTo>
                    <a:pt x="137" y="0"/>
                    <a:pt x="81" y="35"/>
                    <a:pt x="48" y="93"/>
                  </a:cubicBezTo>
                  <a:cubicBezTo>
                    <a:pt x="0" y="164"/>
                    <a:pt x="36" y="272"/>
                    <a:pt x="119" y="319"/>
                  </a:cubicBezTo>
                  <a:cubicBezTo>
                    <a:pt x="584" y="557"/>
                    <a:pt x="905" y="926"/>
                    <a:pt x="1048" y="1355"/>
                  </a:cubicBezTo>
                  <a:cubicBezTo>
                    <a:pt x="1060" y="1438"/>
                    <a:pt x="1131" y="1474"/>
                    <a:pt x="1191" y="1474"/>
                  </a:cubicBezTo>
                  <a:cubicBezTo>
                    <a:pt x="1203" y="1474"/>
                    <a:pt x="1227" y="1474"/>
                    <a:pt x="1239" y="1462"/>
                  </a:cubicBezTo>
                  <a:cubicBezTo>
                    <a:pt x="1322" y="1415"/>
                    <a:pt x="1381" y="1331"/>
                    <a:pt x="1358" y="1236"/>
                  </a:cubicBezTo>
                  <a:cubicBezTo>
                    <a:pt x="1191" y="736"/>
                    <a:pt x="810" y="284"/>
                    <a:pt x="274" y="22"/>
                  </a:cubicBezTo>
                  <a:cubicBezTo>
                    <a:pt x="249" y="7"/>
                    <a:pt x="222" y="0"/>
                    <a:pt x="19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41"/>
            <p:cNvSpPr/>
            <p:nvPr/>
          </p:nvSpPr>
          <p:spPr>
            <a:xfrm>
              <a:off x="3147208" y="3475176"/>
              <a:ext cx="214664" cy="233513"/>
            </a:xfrm>
            <a:custGeom>
              <a:avLst/>
              <a:gdLst/>
              <a:ahLst/>
              <a:cxnLst/>
              <a:rect l="l" t="t" r="r" b="b"/>
              <a:pathLst>
                <a:path w="6776" h="7371" extrusionOk="0">
                  <a:moveTo>
                    <a:pt x="3537" y="4608"/>
                  </a:moveTo>
                  <a:lnTo>
                    <a:pt x="3537" y="4989"/>
                  </a:lnTo>
                  <a:lnTo>
                    <a:pt x="3179" y="4989"/>
                  </a:lnTo>
                  <a:lnTo>
                    <a:pt x="3179" y="4608"/>
                  </a:lnTo>
                  <a:cubicBezTo>
                    <a:pt x="3239" y="4620"/>
                    <a:pt x="3298" y="4620"/>
                    <a:pt x="3358" y="4620"/>
                  </a:cubicBezTo>
                  <a:cubicBezTo>
                    <a:pt x="3417" y="4620"/>
                    <a:pt x="3477" y="4620"/>
                    <a:pt x="3537" y="4608"/>
                  </a:cubicBezTo>
                  <a:close/>
                  <a:moveTo>
                    <a:pt x="5977" y="5299"/>
                  </a:moveTo>
                  <a:lnTo>
                    <a:pt x="5977" y="5763"/>
                  </a:lnTo>
                  <a:lnTo>
                    <a:pt x="798" y="5763"/>
                  </a:lnTo>
                  <a:lnTo>
                    <a:pt x="798" y="5299"/>
                  </a:lnTo>
                  <a:close/>
                  <a:moveTo>
                    <a:pt x="3406" y="0"/>
                  </a:moveTo>
                  <a:cubicBezTo>
                    <a:pt x="2751" y="0"/>
                    <a:pt x="2132" y="262"/>
                    <a:pt x="1667" y="715"/>
                  </a:cubicBezTo>
                  <a:cubicBezTo>
                    <a:pt x="1203" y="1179"/>
                    <a:pt x="953" y="1798"/>
                    <a:pt x="953" y="2465"/>
                  </a:cubicBezTo>
                  <a:lnTo>
                    <a:pt x="953" y="2715"/>
                  </a:lnTo>
                  <a:cubicBezTo>
                    <a:pt x="953" y="2798"/>
                    <a:pt x="1024" y="2882"/>
                    <a:pt x="1120" y="2882"/>
                  </a:cubicBezTo>
                  <a:cubicBezTo>
                    <a:pt x="1203" y="2882"/>
                    <a:pt x="1274" y="2798"/>
                    <a:pt x="1274" y="2715"/>
                  </a:cubicBezTo>
                  <a:lnTo>
                    <a:pt x="1274" y="2465"/>
                  </a:lnTo>
                  <a:cubicBezTo>
                    <a:pt x="1274" y="1894"/>
                    <a:pt x="1501" y="1358"/>
                    <a:pt x="1905" y="953"/>
                  </a:cubicBezTo>
                  <a:cubicBezTo>
                    <a:pt x="2310" y="548"/>
                    <a:pt x="2846" y="334"/>
                    <a:pt x="3406" y="334"/>
                  </a:cubicBezTo>
                  <a:cubicBezTo>
                    <a:pt x="4584" y="334"/>
                    <a:pt x="5549" y="1286"/>
                    <a:pt x="5549" y="2477"/>
                  </a:cubicBezTo>
                  <a:lnTo>
                    <a:pt x="5549" y="4989"/>
                  </a:lnTo>
                  <a:lnTo>
                    <a:pt x="3882" y="4989"/>
                  </a:lnTo>
                  <a:lnTo>
                    <a:pt x="3882" y="4489"/>
                  </a:lnTo>
                  <a:cubicBezTo>
                    <a:pt x="4060" y="4382"/>
                    <a:pt x="4215" y="4203"/>
                    <a:pt x="4299" y="3989"/>
                  </a:cubicBezTo>
                  <a:cubicBezTo>
                    <a:pt x="4334" y="3906"/>
                    <a:pt x="4287" y="3810"/>
                    <a:pt x="4215" y="3787"/>
                  </a:cubicBezTo>
                  <a:cubicBezTo>
                    <a:pt x="4193" y="3778"/>
                    <a:pt x="4171" y="3775"/>
                    <a:pt x="4149" y="3775"/>
                  </a:cubicBezTo>
                  <a:cubicBezTo>
                    <a:pt x="4079" y="3775"/>
                    <a:pt x="4019" y="3815"/>
                    <a:pt x="4001" y="3870"/>
                  </a:cubicBezTo>
                  <a:cubicBezTo>
                    <a:pt x="3941" y="4037"/>
                    <a:pt x="3822" y="4156"/>
                    <a:pt x="3668" y="4227"/>
                  </a:cubicBezTo>
                  <a:lnTo>
                    <a:pt x="3656" y="4227"/>
                  </a:lnTo>
                  <a:cubicBezTo>
                    <a:pt x="3572" y="4263"/>
                    <a:pt x="3477" y="4287"/>
                    <a:pt x="3394" y="4287"/>
                  </a:cubicBezTo>
                  <a:cubicBezTo>
                    <a:pt x="3036" y="4287"/>
                    <a:pt x="2739" y="3989"/>
                    <a:pt x="2739" y="3632"/>
                  </a:cubicBezTo>
                  <a:cubicBezTo>
                    <a:pt x="2739" y="3275"/>
                    <a:pt x="3036" y="2977"/>
                    <a:pt x="3394" y="2977"/>
                  </a:cubicBezTo>
                  <a:cubicBezTo>
                    <a:pt x="3644" y="2977"/>
                    <a:pt x="3882" y="3132"/>
                    <a:pt x="3989" y="3370"/>
                  </a:cubicBezTo>
                  <a:cubicBezTo>
                    <a:pt x="4006" y="3421"/>
                    <a:pt x="4067" y="3461"/>
                    <a:pt x="4126" y="3461"/>
                  </a:cubicBezTo>
                  <a:cubicBezTo>
                    <a:pt x="4149" y="3461"/>
                    <a:pt x="4171" y="3455"/>
                    <a:pt x="4191" y="3441"/>
                  </a:cubicBezTo>
                  <a:cubicBezTo>
                    <a:pt x="4263" y="3418"/>
                    <a:pt x="4310" y="3310"/>
                    <a:pt x="4263" y="3239"/>
                  </a:cubicBezTo>
                  <a:cubicBezTo>
                    <a:pt x="4108" y="2894"/>
                    <a:pt x="3763" y="2667"/>
                    <a:pt x="3370" y="2667"/>
                  </a:cubicBezTo>
                  <a:cubicBezTo>
                    <a:pt x="2834" y="2667"/>
                    <a:pt x="2394" y="3096"/>
                    <a:pt x="2394" y="3656"/>
                  </a:cubicBezTo>
                  <a:cubicBezTo>
                    <a:pt x="2394" y="4013"/>
                    <a:pt x="2584" y="4322"/>
                    <a:pt x="2870" y="4489"/>
                  </a:cubicBezTo>
                  <a:lnTo>
                    <a:pt x="2870" y="4989"/>
                  </a:lnTo>
                  <a:lnTo>
                    <a:pt x="1262" y="4989"/>
                  </a:lnTo>
                  <a:lnTo>
                    <a:pt x="1262" y="3358"/>
                  </a:lnTo>
                  <a:cubicBezTo>
                    <a:pt x="1262" y="3263"/>
                    <a:pt x="1191" y="3191"/>
                    <a:pt x="1096" y="3191"/>
                  </a:cubicBezTo>
                  <a:cubicBezTo>
                    <a:pt x="1012" y="3191"/>
                    <a:pt x="941" y="3263"/>
                    <a:pt x="941" y="3358"/>
                  </a:cubicBezTo>
                  <a:lnTo>
                    <a:pt x="941" y="4989"/>
                  </a:lnTo>
                  <a:lnTo>
                    <a:pt x="655" y="4989"/>
                  </a:lnTo>
                  <a:cubicBezTo>
                    <a:pt x="560" y="4989"/>
                    <a:pt x="489" y="5061"/>
                    <a:pt x="489" y="5156"/>
                  </a:cubicBezTo>
                  <a:lnTo>
                    <a:pt x="489" y="5775"/>
                  </a:lnTo>
                  <a:lnTo>
                    <a:pt x="167" y="5775"/>
                  </a:lnTo>
                  <a:cubicBezTo>
                    <a:pt x="72" y="5775"/>
                    <a:pt x="0" y="5858"/>
                    <a:pt x="0" y="5942"/>
                  </a:cubicBezTo>
                  <a:lnTo>
                    <a:pt x="0" y="7204"/>
                  </a:lnTo>
                  <a:cubicBezTo>
                    <a:pt x="0" y="7299"/>
                    <a:pt x="72" y="7370"/>
                    <a:pt x="167" y="7370"/>
                  </a:cubicBezTo>
                  <a:lnTo>
                    <a:pt x="3918" y="7370"/>
                  </a:lnTo>
                  <a:cubicBezTo>
                    <a:pt x="4001" y="7370"/>
                    <a:pt x="4072" y="7299"/>
                    <a:pt x="4072" y="7204"/>
                  </a:cubicBezTo>
                  <a:cubicBezTo>
                    <a:pt x="4072" y="7120"/>
                    <a:pt x="4001" y="7049"/>
                    <a:pt x="3918" y="7049"/>
                  </a:cubicBezTo>
                  <a:lnTo>
                    <a:pt x="322" y="7049"/>
                  </a:lnTo>
                  <a:lnTo>
                    <a:pt x="322" y="6108"/>
                  </a:lnTo>
                  <a:lnTo>
                    <a:pt x="6442" y="6108"/>
                  </a:lnTo>
                  <a:lnTo>
                    <a:pt x="6442" y="7049"/>
                  </a:lnTo>
                  <a:lnTo>
                    <a:pt x="4537" y="7049"/>
                  </a:lnTo>
                  <a:cubicBezTo>
                    <a:pt x="4453" y="7049"/>
                    <a:pt x="4370" y="7120"/>
                    <a:pt x="4370" y="7204"/>
                  </a:cubicBezTo>
                  <a:cubicBezTo>
                    <a:pt x="4370" y="7299"/>
                    <a:pt x="4453" y="7370"/>
                    <a:pt x="4537" y="7370"/>
                  </a:cubicBezTo>
                  <a:lnTo>
                    <a:pt x="6608" y="7370"/>
                  </a:lnTo>
                  <a:cubicBezTo>
                    <a:pt x="6692" y="7370"/>
                    <a:pt x="6775" y="7299"/>
                    <a:pt x="6775" y="7204"/>
                  </a:cubicBezTo>
                  <a:lnTo>
                    <a:pt x="6775" y="5942"/>
                  </a:lnTo>
                  <a:cubicBezTo>
                    <a:pt x="6775" y="5835"/>
                    <a:pt x="6716" y="5763"/>
                    <a:pt x="6620" y="5763"/>
                  </a:cubicBezTo>
                  <a:lnTo>
                    <a:pt x="6311" y="5763"/>
                  </a:lnTo>
                  <a:lnTo>
                    <a:pt x="6311" y="5144"/>
                  </a:lnTo>
                  <a:cubicBezTo>
                    <a:pt x="6311" y="5049"/>
                    <a:pt x="6239" y="4977"/>
                    <a:pt x="6144" y="4977"/>
                  </a:cubicBezTo>
                  <a:lnTo>
                    <a:pt x="5858" y="4977"/>
                  </a:lnTo>
                  <a:lnTo>
                    <a:pt x="5858" y="2465"/>
                  </a:lnTo>
                  <a:cubicBezTo>
                    <a:pt x="5858" y="1108"/>
                    <a:pt x="4763" y="0"/>
                    <a:pt x="340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41"/>
            <p:cNvSpPr/>
            <p:nvPr/>
          </p:nvSpPr>
          <p:spPr>
            <a:xfrm>
              <a:off x="3249408" y="3360146"/>
              <a:ext cx="10613" cy="97321"/>
            </a:xfrm>
            <a:custGeom>
              <a:avLst/>
              <a:gdLst/>
              <a:ahLst/>
              <a:cxnLst/>
              <a:rect l="l" t="t" r="r" b="b"/>
              <a:pathLst>
                <a:path w="335" h="3072" extrusionOk="0">
                  <a:moveTo>
                    <a:pt x="168" y="0"/>
                  </a:moveTo>
                  <a:cubicBezTo>
                    <a:pt x="72" y="0"/>
                    <a:pt x="1" y="83"/>
                    <a:pt x="1" y="167"/>
                  </a:cubicBezTo>
                  <a:lnTo>
                    <a:pt x="1" y="2905"/>
                  </a:lnTo>
                  <a:cubicBezTo>
                    <a:pt x="1" y="3000"/>
                    <a:pt x="72" y="3072"/>
                    <a:pt x="168" y="3072"/>
                  </a:cubicBezTo>
                  <a:cubicBezTo>
                    <a:pt x="251" y="3072"/>
                    <a:pt x="334" y="3000"/>
                    <a:pt x="334" y="2905"/>
                  </a:cubicBezTo>
                  <a:lnTo>
                    <a:pt x="334" y="167"/>
                  </a:lnTo>
                  <a:cubicBezTo>
                    <a:pt x="334" y="83"/>
                    <a:pt x="251" y="0"/>
                    <a:pt x="168" y="0"/>
                  </a:cubicBezTo>
                  <a:close/>
                </a:path>
              </a:pathLst>
            </a:cu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41"/>
            <p:cNvSpPr/>
            <p:nvPr/>
          </p:nvSpPr>
          <p:spPr>
            <a:xfrm>
              <a:off x="3175879" y="3377919"/>
              <a:ext cx="54331" cy="86740"/>
            </a:xfrm>
            <a:custGeom>
              <a:avLst/>
              <a:gdLst/>
              <a:ahLst/>
              <a:cxnLst/>
              <a:rect l="l" t="t" r="r" b="b"/>
              <a:pathLst>
                <a:path w="1715" h="2738" extrusionOk="0">
                  <a:moveTo>
                    <a:pt x="188" y="1"/>
                  </a:moveTo>
                  <a:cubicBezTo>
                    <a:pt x="161" y="1"/>
                    <a:pt x="134" y="8"/>
                    <a:pt x="107" y="22"/>
                  </a:cubicBezTo>
                  <a:cubicBezTo>
                    <a:pt x="36" y="70"/>
                    <a:pt x="0" y="153"/>
                    <a:pt x="48" y="249"/>
                  </a:cubicBezTo>
                  <a:lnTo>
                    <a:pt x="1381" y="2642"/>
                  </a:lnTo>
                  <a:cubicBezTo>
                    <a:pt x="1417" y="2701"/>
                    <a:pt x="1477" y="2737"/>
                    <a:pt x="1524" y="2737"/>
                  </a:cubicBezTo>
                  <a:cubicBezTo>
                    <a:pt x="1548" y="2737"/>
                    <a:pt x="1584" y="2737"/>
                    <a:pt x="1596" y="2713"/>
                  </a:cubicBezTo>
                  <a:cubicBezTo>
                    <a:pt x="1679" y="2654"/>
                    <a:pt x="1715" y="2559"/>
                    <a:pt x="1667" y="2475"/>
                  </a:cubicBezTo>
                  <a:lnTo>
                    <a:pt x="334" y="82"/>
                  </a:lnTo>
                  <a:cubicBezTo>
                    <a:pt x="301" y="33"/>
                    <a:pt x="246" y="1"/>
                    <a:pt x="188" y="1"/>
                  </a:cubicBezTo>
                  <a:close/>
                </a:path>
              </a:pathLst>
            </a:cu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41"/>
            <p:cNvSpPr/>
            <p:nvPr/>
          </p:nvSpPr>
          <p:spPr>
            <a:xfrm>
              <a:off x="3119678" y="3429399"/>
              <a:ext cx="89401" cy="50720"/>
            </a:xfrm>
            <a:custGeom>
              <a:avLst/>
              <a:gdLst/>
              <a:ahLst/>
              <a:cxnLst/>
              <a:rect l="l" t="t" r="r" b="b"/>
              <a:pathLst>
                <a:path w="2822" h="1601" extrusionOk="0">
                  <a:moveTo>
                    <a:pt x="200" y="0"/>
                  </a:moveTo>
                  <a:cubicBezTo>
                    <a:pt x="142" y="0"/>
                    <a:pt x="81" y="27"/>
                    <a:pt x="48" y="76"/>
                  </a:cubicBezTo>
                  <a:cubicBezTo>
                    <a:pt x="0" y="160"/>
                    <a:pt x="36" y="255"/>
                    <a:pt x="107" y="302"/>
                  </a:cubicBezTo>
                  <a:lnTo>
                    <a:pt x="2536" y="1588"/>
                  </a:lnTo>
                  <a:cubicBezTo>
                    <a:pt x="2560" y="1600"/>
                    <a:pt x="2584" y="1600"/>
                    <a:pt x="2608" y="1600"/>
                  </a:cubicBezTo>
                  <a:cubicBezTo>
                    <a:pt x="2667" y="1600"/>
                    <a:pt x="2727" y="1565"/>
                    <a:pt x="2762" y="1505"/>
                  </a:cubicBezTo>
                  <a:cubicBezTo>
                    <a:pt x="2822" y="1445"/>
                    <a:pt x="2786" y="1350"/>
                    <a:pt x="2703" y="1303"/>
                  </a:cubicBezTo>
                  <a:lnTo>
                    <a:pt x="274" y="17"/>
                  </a:lnTo>
                  <a:cubicBezTo>
                    <a:pt x="252" y="6"/>
                    <a:pt x="226" y="0"/>
                    <a:pt x="200" y="0"/>
                  </a:cubicBezTo>
                  <a:close/>
                </a:path>
              </a:pathLst>
            </a:cu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41"/>
            <p:cNvSpPr/>
            <p:nvPr/>
          </p:nvSpPr>
          <p:spPr>
            <a:xfrm>
              <a:off x="3279219" y="3377919"/>
              <a:ext cx="54363" cy="85980"/>
            </a:xfrm>
            <a:custGeom>
              <a:avLst/>
              <a:gdLst/>
              <a:ahLst/>
              <a:cxnLst/>
              <a:rect l="l" t="t" r="r" b="b"/>
              <a:pathLst>
                <a:path w="1716" h="2714" extrusionOk="0">
                  <a:moveTo>
                    <a:pt x="1533" y="1"/>
                  </a:moveTo>
                  <a:cubicBezTo>
                    <a:pt x="1475" y="1"/>
                    <a:pt x="1414" y="33"/>
                    <a:pt x="1382" y="82"/>
                  </a:cubicBezTo>
                  <a:lnTo>
                    <a:pt x="48" y="2475"/>
                  </a:lnTo>
                  <a:cubicBezTo>
                    <a:pt x="1" y="2559"/>
                    <a:pt x="24" y="2654"/>
                    <a:pt x="108" y="2701"/>
                  </a:cubicBezTo>
                  <a:cubicBezTo>
                    <a:pt x="132" y="2713"/>
                    <a:pt x="143" y="2713"/>
                    <a:pt x="179" y="2713"/>
                  </a:cubicBezTo>
                  <a:cubicBezTo>
                    <a:pt x="239" y="2713"/>
                    <a:pt x="286" y="2689"/>
                    <a:pt x="310" y="2630"/>
                  </a:cubicBezTo>
                  <a:lnTo>
                    <a:pt x="1656" y="237"/>
                  </a:lnTo>
                  <a:cubicBezTo>
                    <a:pt x="1715" y="153"/>
                    <a:pt x="1679" y="70"/>
                    <a:pt x="1608" y="22"/>
                  </a:cubicBezTo>
                  <a:cubicBezTo>
                    <a:pt x="1585" y="8"/>
                    <a:pt x="1560" y="1"/>
                    <a:pt x="1533" y="1"/>
                  </a:cubicBezTo>
                  <a:close/>
                </a:path>
              </a:pathLst>
            </a:cu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41"/>
            <p:cNvSpPr/>
            <p:nvPr/>
          </p:nvSpPr>
          <p:spPr>
            <a:xfrm>
              <a:off x="3300349" y="3429399"/>
              <a:ext cx="88672" cy="51100"/>
            </a:xfrm>
            <a:custGeom>
              <a:avLst/>
              <a:gdLst/>
              <a:ahLst/>
              <a:cxnLst/>
              <a:rect l="l" t="t" r="r" b="b"/>
              <a:pathLst>
                <a:path w="2799" h="1613" extrusionOk="0">
                  <a:moveTo>
                    <a:pt x="2615" y="0"/>
                  </a:moveTo>
                  <a:cubicBezTo>
                    <a:pt x="2589" y="0"/>
                    <a:pt x="2562" y="6"/>
                    <a:pt x="2536" y="17"/>
                  </a:cubicBezTo>
                  <a:lnTo>
                    <a:pt x="107" y="1303"/>
                  </a:lnTo>
                  <a:cubicBezTo>
                    <a:pt x="36" y="1350"/>
                    <a:pt x="0" y="1434"/>
                    <a:pt x="48" y="1529"/>
                  </a:cubicBezTo>
                  <a:cubicBezTo>
                    <a:pt x="72" y="1588"/>
                    <a:pt x="131" y="1612"/>
                    <a:pt x="191" y="1612"/>
                  </a:cubicBezTo>
                  <a:cubicBezTo>
                    <a:pt x="227" y="1612"/>
                    <a:pt x="238" y="1612"/>
                    <a:pt x="274" y="1600"/>
                  </a:cubicBezTo>
                  <a:lnTo>
                    <a:pt x="2691" y="314"/>
                  </a:lnTo>
                  <a:cubicBezTo>
                    <a:pt x="2774" y="255"/>
                    <a:pt x="2798" y="172"/>
                    <a:pt x="2751" y="76"/>
                  </a:cubicBezTo>
                  <a:cubicBezTo>
                    <a:pt x="2726" y="27"/>
                    <a:pt x="2673" y="0"/>
                    <a:pt x="2615" y="0"/>
                  </a:cubicBezTo>
                  <a:close/>
                </a:path>
              </a:pathLst>
            </a:cu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 name="Google Shape;564;p41"/>
          <p:cNvGrpSpPr/>
          <p:nvPr/>
        </p:nvGrpSpPr>
        <p:grpSpPr>
          <a:xfrm>
            <a:off x="970400" y="3521017"/>
            <a:ext cx="586915" cy="701394"/>
            <a:chOff x="4891198" y="2925108"/>
            <a:chExt cx="334634" cy="334634"/>
          </a:xfrm>
        </p:grpSpPr>
        <p:sp>
          <p:nvSpPr>
            <p:cNvPr id="565" name="Google Shape;565;p41"/>
            <p:cNvSpPr/>
            <p:nvPr/>
          </p:nvSpPr>
          <p:spPr>
            <a:xfrm>
              <a:off x="5001830" y="2925108"/>
              <a:ext cx="113338" cy="150831"/>
            </a:xfrm>
            <a:custGeom>
              <a:avLst/>
              <a:gdLst/>
              <a:ahLst/>
              <a:cxnLst/>
              <a:rect l="l" t="t" r="r" b="b"/>
              <a:pathLst>
                <a:path w="3561" h="4739" extrusionOk="0">
                  <a:moveTo>
                    <a:pt x="1822" y="333"/>
                  </a:moveTo>
                  <a:cubicBezTo>
                    <a:pt x="2251" y="333"/>
                    <a:pt x="2596" y="691"/>
                    <a:pt x="2596" y="1107"/>
                  </a:cubicBezTo>
                  <a:lnTo>
                    <a:pt x="2596" y="1214"/>
                  </a:lnTo>
                  <a:lnTo>
                    <a:pt x="2573" y="1214"/>
                  </a:lnTo>
                  <a:cubicBezTo>
                    <a:pt x="2358" y="1155"/>
                    <a:pt x="2275" y="857"/>
                    <a:pt x="2263" y="857"/>
                  </a:cubicBezTo>
                  <a:cubicBezTo>
                    <a:pt x="2251" y="798"/>
                    <a:pt x="2203" y="738"/>
                    <a:pt x="2132" y="738"/>
                  </a:cubicBezTo>
                  <a:cubicBezTo>
                    <a:pt x="2119" y="733"/>
                    <a:pt x="2105" y="731"/>
                    <a:pt x="2092" y="731"/>
                  </a:cubicBezTo>
                  <a:cubicBezTo>
                    <a:pt x="2043" y="731"/>
                    <a:pt x="1993" y="761"/>
                    <a:pt x="1965" y="798"/>
                  </a:cubicBezTo>
                  <a:cubicBezTo>
                    <a:pt x="1668" y="1214"/>
                    <a:pt x="1001" y="1214"/>
                    <a:pt x="1001" y="1214"/>
                  </a:cubicBezTo>
                  <a:lnTo>
                    <a:pt x="953" y="1214"/>
                  </a:lnTo>
                  <a:lnTo>
                    <a:pt x="965" y="1107"/>
                  </a:lnTo>
                  <a:cubicBezTo>
                    <a:pt x="965" y="679"/>
                    <a:pt x="1322" y="333"/>
                    <a:pt x="1739" y="333"/>
                  </a:cubicBezTo>
                  <a:close/>
                  <a:moveTo>
                    <a:pt x="2739" y="1655"/>
                  </a:moveTo>
                  <a:cubicBezTo>
                    <a:pt x="2775" y="1691"/>
                    <a:pt x="2775" y="1715"/>
                    <a:pt x="2775" y="1750"/>
                  </a:cubicBezTo>
                  <a:cubicBezTo>
                    <a:pt x="2775" y="1786"/>
                    <a:pt x="2751" y="1834"/>
                    <a:pt x="2703" y="1845"/>
                  </a:cubicBezTo>
                  <a:lnTo>
                    <a:pt x="2703" y="1655"/>
                  </a:lnTo>
                  <a:close/>
                  <a:moveTo>
                    <a:pt x="846" y="1667"/>
                  </a:moveTo>
                  <a:lnTo>
                    <a:pt x="846" y="1881"/>
                  </a:lnTo>
                  <a:cubicBezTo>
                    <a:pt x="822" y="1845"/>
                    <a:pt x="787" y="1822"/>
                    <a:pt x="787" y="1762"/>
                  </a:cubicBezTo>
                  <a:cubicBezTo>
                    <a:pt x="787" y="1715"/>
                    <a:pt x="810" y="1691"/>
                    <a:pt x="822" y="1667"/>
                  </a:cubicBezTo>
                  <a:close/>
                  <a:moveTo>
                    <a:pt x="2084" y="1179"/>
                  </a:moveTo>
                  <a:cubicBezTo>
                    <a:pt x="2144" y="1298"/>
                    <a:pt x="2251" y="1417"/>
                    <a:pt x="2394" y="1476"/>
                  </a:cubicBezTo>
                  <a:lnTo>
                    <a:pt x="2382" y="1953"/>
                  </a:lnTo>
                  <a:cubicBezTo>
                    <a:pt x="2382" y="2250"/>
                    <a:pt x="2144" y="2477"/>
                    <a:pt x="1858" y="2477"/>
                  </a:cubicBezTo>
                  <a:lnTo>
                    <a:pt x="1715" y="2477"/>
                  </a:lnTo>
                  <a:cubicBezTo>
                    <a:pt x="1418" y="2477"/>
                    <a:pt x="1191" y="2238"/>
                    <a:pt x="1191" y="1953"/>
                  </a:cubicBezTo>
                  <a:lnTo>
                    <a:pt x="1191" y="1524"/>
                  </a:lnTo>
                  <a:cubicBezTo>
                    <a:pt x="1406" y="1488"/>
                    <a:pt x="1787" y="1417"/>
                    <a:pt x="2084" y="1179"/>
                  </a:cubicBezTo>
                  <a:close/>
                  <a:moveTo>
                    <a:pt x="1965" y="2798"/>
                  </a:moveTo>
                  <a:lnTo>
                    <a:pt x="1965" y="2893"/>
                  </a:lnTo>
                  <a:lnTo>
                    <a:pt x="1787" y="3084"/>
                  </a:lnTo>
                  <a:lnTo>
                    <a:pt x="1608" y="2917"/>
                  </a:lnTo>
                  <a:lnTo>
                    <a:pt x="1608" y="2798"/>
                  </a:lnTo>
                  <a:close/>
                  <a:moveTo>
                    <a:pt x="1751" y="0"/>
                  </a:moveTo>
                  <a:cubicBezTo>
                    <a:pt x="1144" y="0"/>
                    <a:pt x="644" y="512"/>
                    <a:pt x="644" y="1119"/>
                  </a:cubicBezTo>
                  <a:lnTo>
                    <a:pt x="644" y="1417"/>
                  </a:lnTo>
                  <a:cubicBezTo>
                    <a:pt x="537" y="1512"/>
                    <a:pt x="465" y="1643"/>
                    <a:pt x="465" y="1774"/>
                  </a:cubicBezTo>
                  <a:cubicBezTo>
                    <a:pt x="465" y="2000"/>
                    <a:pt x="656" y="2203"/>
                    <a:pt x="894" y="2226"/>
                  </a:cubicBezTo>
                  <a:cubicBezTo>
                    <a:pt x="953" y="2429"/>
                    <a:pt x="1108" y="2596"/>
                    <a:pt x="1287" y="2703"/>
                  </a:cubicBezTo>
                  <a:lnTo>
                    <a:pt x="1287" y="2786"/>
                  </a:lnTo>
                  <a:lnTo>
                    <a:pt x="596" y="3060"/>
                  </a:lnTo>
                  <a:cubicBezTo>
                    <a:pt x="537" y="3084"/>
                    <a:pt x="1" y="3298"/>
                    <a:pt x="1" y="3965"/>
                  </a:cubicBezTo>
                  <a:lnTo>
                    <a:pt x="1" y="4560"/>
                  </a:lnTo>
                  <a:cubicBezTo>
                    <a:pt x="1" y="4643"/>
                    <a:pt x="72" y="4727"/>
                    <a:pt x="167" y="4727"/>
                  </a:cubicBezTo>
                  <a:lnTo>
                    <a:pt x="584" y="4727"/>
                  </a:lnTo>
                  <a:cubicBezTo>
                    <a:pt x="668" y="4727"/>
                    <a:pt x="739" y="4643"/>
                    <a:pt x="739" y="4560"/>
                  </a:cubicBezTo>
                  <a:cubicBezTo>
                    <a:pt x="739" y="4465"/>
                    <a:pt x="668" y="4393"/>
                    <a:pt x="584" y="4393"/>
                  </a:cubicBezTo>
                  <a:lnTo>
                    <a:pt x="322" y="4393"/>
                  </a:lnTo>
                  <a:lnTo>
                    <a:pt x="322" y="3965"/>
                  </a:lnTo>
                  <a:cubicBezTo>
                    <a:pt x="322" y="3500"/>
                    <a:pt x="691" y="3369"/>
                    <a:pt x="703" y="3369"/>
                  </a:cubicBezTo>
                  <a:lnTo>
                    <a:pt x="715" y="3369"/>
                  </a:lnTo>
                  <a:lnTo>
                    <a:pt x="1334" y="3131"/>
                  </a:lnTo>
                  <a:lnTo>
                    <a:pt x="1668" y="3453"/>
                  </a:lnTo>
                  <a:cubicBezTo>
                    <a:pt x="1703" y="3489"/>
                    <a:pt x="1739" y="3500"/>
                    <a:pt x="1787" y="3500"/>
                  </a:cubicBezTo>
                  <a:cubicBezTo>
                    <a:pt x="1834" y="3500"/>
                    <a:pt x="1870" y="3489"/>
                    <a:pt x="1906" y="3453"/>
                  </a:cubicBezTo>
                  <a:lnTo>
                    <a:pt x="2215" y="3131"/>
                  </a:lnTo>
                  <a:lnTo>
                    <a:pt x="2846" y="3381"/>
                  </a:lnTo>
                  <a:lnTo>
                    <a:pt x="2858" y="3381"/>
                  </a:lnTo>
                  <a:cubicBezTo>
                    <a:pt x="2858" y="3381"/>
                    <a:pt x="3227" y="3512"/>
                    <a:pt x="3227" y="3977"/>
                  </a:cubicBezTo>
                  <a:lnTo>
                    <a:pt x="3227" y="4405"/>
                  </a:lnTo>
                  <a:lnTo>
                    <a:pt x="1120" y="4405"/>
                  </a:lnTo>
                  <a:cubicBezTo>
                    <a:pt x="1025" y="4405"/>
                    <a:pt x="953" y="4489"/>
                    <a:pt x="953" y="4572"/>
                  </a:cubicBezTo>
                  <a:cubicBezTo>
                    <a:pt x="953" y="4667"/>
                    <a:pt x="1025" y="4739"/>
                    <a:pt x="1120" y="4739"/>
                  </a:cubicBezTo>
                  <a:lnTo>
                    <a:pt x="3394" y="4739"/>
                  </a:lnTo>
                  <a:cubicBezTo>
                    <a:pt x="3477" y="4739"/>
                    <a:pt x="3561" y="4667"/>
                    <a:pt x="3561" y="4572"/>
                  </a:cubicBezTo>
                  <a:lnTo>
                    <a:pt x="3561" y="3977"/>
                  </a:lnTo>
                  <a:cubicBezTo>
                    <a:pt x="3561" y="3310"/>
                    <a:pt x="3037" y="3084"/>
                    <a:pt x="2965" y="3072"/>
                  </a:cubicBezTo>
                  <a:lnTo>
                    <a:pt x="2311" y="2798"/>
                  </a:lnTo>
                  <a:lnTo>
                    <a:pt x="2311" y="2715"/>
                  </a:lnTo>
                  <a:cubicBezTo>
                    <a:pt x="2489" y="2607"/>
                    <a:pt x="2620" y="2441"/>
                    <a:pt x="2692" y="2238"/>
                  </a:cubicBezTo>
                  <a:cubicBezTo>
                    <a:pt x="2930" y="2226"/>
                    <a:pt x="3120" y="2012"/>
                    <a:pt x="3120" y="1774"/>
                  </a:cubicBezTo>
                  <a:cubicBezTo>
                    <a:pt x="3120" y="1631"/>
                    <a:pt x="3049" y="1488"/>
                    <a:pt x="2942" y="1417"/>
                  </a:cubicBezTo>
                  <a:lnTo>
                    <a:pt x="2942" y="1119"/>
                  </a:lnTo>
                  <a:cubicBezTo>
                    <a:pt x="2942" y="512"/>
                    <a:pt x="2442" y="0"/>
                    <a:pt x="1834"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41"/>
            <p:cNvSpPr/>
            <p:nvPr/>
          </p:nvSpPr>
          <p:spPr>
            <a:xfrm>
              <a:off x="5102628" y="2933033"/>
              <a:ext cx="98188" cy="76991"/>
            </a:xfrm>
            <a:custGeom>
              <a:avLst/>
              <a:gdLst/>
              <a:ahLst/>
              <a:cxnLst/>
              <a:rect l="l" t="t" r="r" b="b"/>
              <a:pathLst>
                <a:path w="3085" h="2419" extrusionOk="0">
                  <a:moveTo>
                    <a:pt x="181" y="1"/>
                  </a:moveTo>
                  <a:cubicBezTo>
                    <a:pt x="116" y="1"/>
                    <a:pt x="55" y="44"/>
                    <a:pt x="37" y="108"/>
                  </a:cubicBezTo>
                  <a:cubicBezTo>
                    <a:pt x="1" y="192"/>
                    <a:pt x="48" y="287"/>
                    <a:pt x="132" y="323"/>
                  </a:cubicBezTo>
                  <a:cubicBezTo>
                    <a:pt x="1215" y="680"/>
                    <a:pt x="2132" y="1394"/>
                    <a:pt x="2751" y="2347"/>
                  </a:cubicBezTo>
                  <a:cubicBezTo>
                    <a:pt x="2787" y="2394"/>
                    <a:pt x="2846" y="2418"/>
                    <a:pt x="2894" y="2418"/>
                  </a:cubicBezTo>
                  <a:cubicBezTo>
                    <a:pt x="2918" y="2418"/>
                    <a:pt x="2954" y="2406"/>
                    <a:pt x="2977" y="2394"/>
                  </a:cubicBezTo>
                  <a:cubicBezTo>
                    <a:pt x="3049" y="2347"/>
                    <a:pt x="3085" y="2239"/>
                    <a:pt x="3025" y="2168"/>
                  </a:cubicBezTo>
                  <a:cubicBezTo>
                    <a:pt x="2370" y="1156"/>
                    <a:pt x="1382" y="382"/>
                    <a:pt x="239" y="13"/>
                  </a:cubicBezTo>
                  <a:cubicBezTo>
                    <a:pt x="220" y="5"/>
                    <a:pt x="200" y="1"/>
                    <a:pt x="18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41"/>
            <p:cNvSpPr/>
            <p:nvPr/>
          </p:nvSpPr>
          <p:spPr>
            <a:xfrm>
              <a:off x="4915832" y="2932492"/>
              <a:ext cx="98920" cy="77532"/>
            </a:xfrm>
            <a:custGeom>
              <a:avLst/>
              <a:gdLst/>
              <a:ahLst/>
              <a:cxnLst/>
              <a:rect l="l" t="t" r="r" b="b"/>
              <a:pathLst>
                <a:path w="3108" h="2436" extrusionOk="0">
                  <a:moveTo>
                    <a:pt x="2914" y="0"/>
                  </a:moveTo>
                  <a:cubicBezTo>
                    <a:pt x="2899" y="0"/>
                    <a:pt x="2884" y="2"/>
                    <a:pt x="2869" y="6"/>
                  </a:cubicBezTo>
                  <a:cubicBezTo>
                    <a:pt x="1703" y="375"/>
                    <a:pt x="714" y="1161"/>
                    <a:pt x="36" y="2185"/>
                  </a:cubicBezTo>
                  <a:cubicBezTo>
                    <a:pt x="0" y="2256"/>
                    <a:pt x="24" y="2364"/>
                    <a:pt x="95" y="2411"/>
                  </a:cubicBezTo>
                  <a:cubicBezTo>
                    <a:pt x="131" y="2423"/>
                    <a:pt x="155" y="2435"/>
                    <a:pt x="191" y="2435"/>
                  </a:cubicBezTo>
                  <a:cubicBezTo>
                    <a:pt x="250" y="2435"/>
                    <a:pt x="298" y="2411"/>
                    <a:pt x="322" y="2364"/>
                  </a:cubicBezTo>
                  <a:cubicBezTo>
                    <a:pt x="953" y="1399"/>
                    <a:pt x="1881" y="685"/>
                    <a:pt x="2977" y="328"/>
                  </a:cubicBezTo>
                  <a:cubicBezTo>
                    <a:pt x="3060" y="292"/>
                    <a:pt x="3108" y="209"/>
                    <a:pt x="3072" y="113"/>
                  </a:cubicBezTo>
                  <a:cubicBezTo>
                    <a:pt x="3052" y="44"/>
                    <a:pt x="2984" y="0"/>
                    <a:pt x="291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41"/>
            <p:cNvSpPr/>
            <p:nvPr/>
          </p:nvSpPr>
          <p:spPr>
            <a:xfrm>
              <a:off x="4915832" y="3174254"/>
              <a:ext cx="80746" cy="70689"/>
            </a:xfrm>
            <a:custGeom>
              <a:avLst/>
              <a:gdLst/>
              <a:ahLst/>
              <a:cxnLst/>
              <a:rect l="l" t="t" r="r" b="b"/>
              <a:pathLst>
                <a:path w="2537" h="2221" extrusionOk="0">
                  <a:moveTo>
                    <a:pt x="185" y="0"/>
                  </a:moveTo>
                  <a:cubicBezTo>
                    <a:pt x="155" y="0"/>
                    <a:pt x="125" y="9"/>
                    <a:pt x="95" y="30"/>
                  </a:cubicBezTo>
                  <a:cubicBezTo>
                    <a:pt x="24" y="78"/>
                    <a:pt x="0" y="185"/>
                    <a:pt x="60" y="256"/>
                  </a:cubicBezTo>
                  <a:cubicBezTo>
                    <a:pt x="607" y="1102"/>
                    <a:pt x="1381" y="1780"/>
                    <a:pt x="2286" y="2209"/>
                  </a:cubicBezTo>
                  <a:cubicBezTo>
                    <a:pt x="2322" y="2221"/>
                    <a:pt x="2334" y="2221"/>
                    <a:pt x="2357" y="2221"/>
                  </a:cubicBezTo>
                  <a:cubicBezTo>
                    <a:pt x="2417" y="2221"/>
                    <a:pt x="2477" y="2197"/>
                    <a:pt x="2512" y="2138"/>
                  </a:cubicBezTo>
                  <a:cubicBezTo>
                    <a:pt x="2536" y="2030"/>
                    <a:pt x="2512" y="1923"/>
                    <a:pt x="2417" y="1899"/>
                  </a:cubicBezTo>
                  <a:cubicBezTo>
                    <a:pt x="1560" y="1495"/>
                    <a:pt x="845" y="864"/>
                    <a:pt x="322" y="78"/>
                  </a:cubicBezTo>
                  <a:cubicBezTo>
                    <a:pt x="291" y="31"/>
                    <a:pt x="240" y="0"/>
                    <a:pt x="18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41"/>
            <p:cNvSpPr/>
            <p:nvPr/>
          </p:nvSpPr>
          <p:spPr>
            <a:xfrm>
              <a:off x="5121215" y="3173936"/>
              <a:ext cx="79601" cy="69511"/>
            </a:xfrm>
            <a:custGeom>
              <a:avLst/>
              <a:gdLst/>
              <a:ahLst/>
              <a:cxnLst/>
              <a:rect l="l" t="t" r="r" b="b"/>
              <a:pathLst>
                <a:path w="2501" h="2184" extrusionOk="0">
                  <a:moveTo>
                    <a:pt x="2301" y="0"/>
                  </a:moveTo>
                  <a:cubicBezTo>
                    <a:pt x="2250" y="0"/>
                    <a:pt x="2201" y="25"/>
                    <a:pt x="2179" y="76"/>
                  </a:cubicBezTo>
                  <a:cubicBezTo>
                    <a:pt x="1667" y="862"/>
                    <a:pt x="953" y="1481"/>
                    <a:pt x="119" y="1874"/>
                  </a:cubicBezTo>
                  <a:cubicBezTo>
                    <a:pt x="36" y="1921"/>
                    <a:pt x="0" y="2005"/>
                    <a:pt x="48" y="2100"/>
                  </a:cubicBezTo>
                  <a:cubicBezTo>
                    <a:pt x="72" y="2159"/>
                    <a:pt x="131" y="2183"/>
                    <a:pt x="191" y="2183"/>
                  </a:cubicBezTo>
                  <a:cubicBezTo>
                    <a:pt x="226" y="2183"/>
                    <a:pt x="238" y="2183"/>
                    <a:pt x="274" y="2171"/>
                  </a:cubicBezTo>
                  <a:cubicBezTo>
                    <a:pt x="1167" y="1755"/>
                    <a:pt x="1941" y="1088"/>
                    <a:pt x="2477" y="231"/>
                  </a:cubicBezTo>
                  <a:cubicBezTo>
                    <a:pt x="2501" y="183"/>
                    <a:pt x="2489" y="76"/>
                    <a:pt x="2393" y="28"/>
                  </a:cubicBezTo>
                  <a:cubicBezTo>
                    <a:pt x="2366" y="10"/>
                    <a:pt x="2333" y="0"/>
                    <a:pt x="23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41"/>
            <p:cNvSpPr/>
            <p:nvPr/>
          </p:nvSpPr>
          <p:spPr>
            <a:xfrm>
              <a:off x="4891198" y="3016803"/>
              <a:ext cx="112956" cy="150831"/>
            </a:xfrm>
            <a:custGeom>
              <a:avLst/>
              <a:gdLst/>
              <a:ahLst/>
              <a:cxnLst/>
              <a:rect l="l" t="t" r="r" b="b"/>
              <a:pathLst>
                <a:path w="3549" h="4739" extrusionOk="0">
                  <a:moveTo>
                    <a:pt x="1822" y="322"/>
                  </a:moveTo>
                  <a:cubicBezTo>
                    <a:pt x="2262" y="322"/>
                    <a:pt x="2596" y="679"/>
                    <a:pt x="2596" y="1096"/>
                  </a:cubicBezTo>
                  <a:lnTo>
                    <a:pt x="2596" y="1203"/>
                  </a:lnTo>
                  <a:lnTo>
                    <a:pt x="2584" y="1203"/>
                  </a:lnTo>
                  <a:cubicBezTo>
                    <a:pt x="2358" y="1143"/>
                    <a:pt x="2286" y="846"/>
                    <a:pt x="2274" y="846"/>
                  </a:cubicBezTo>
                  <a:cubicBezTo>
                    <a:pt x="2262" y="786"/>
                    <a:pt x="2215" y="727"/>
                    <a:pt x="2143" y="727"/>
                  </a:cubicBezTo>
                  <a:cubicBezTo>
                    <a:pt x="2133" y="725"/>
                    <a:pt x="2122" y="724"/>
                    <a:pt x="2111" y="724"/>
                  </a:cubicBezTo>
                  <a:cubicBezTo>
                    <a:pt x="2057" y="724"/>
                    <a:pt x="1996" y="747"/>
                    <a:pt x="1977" y="786"/>
                  </a:cubicBezTo>
                  <a:cubicBezTo>
                    <a:pt x="1691" y="1203"/>
                    <a:pt x="1024" y="1203"/>
                    <a:pt x="1024" y="1203"/>
                  </a:cubicBezTo>
                  <a:lnTo>
                    <a:pt x="976" y="1203"/>
                  </a:lnTo>
                  <a:lnTo>
                    <a:pt x="976" y="1096"/>
                  </a:lnTo>
                  <a:cubicBezTo>
                    <a:pt x="976" y="667"/>
                    <a:pt x="1334" y="322"/>
                    <a:pt x="1750" y="322"/>
                  </a:cubicBezTo>
                  <a:close/>
                  <a:moveTo>
                    <a:pt x="2727" y="1667"/>
                  </a:moveTo>
                  <a:cubicBezTo>
                    <a:pt x="2762" y="1691"/>
                    <a:pt x="2762" y="1727"/>
                    <a:pt x="2762" y="1751"/>
                  </a:cubicBezTo>
                  <a:cubicBezTo>
                    <a:pt x="2762" y="1798"/>
                    <a:pt x="2750" y="1846"/>
                    <a:pt x="2703" y="1858"/>
                  </a:cubicBezTo>
                  <a:lnTo>
                    <a:pt x="2703" y="1667"/>
                  </a:lnTo>
                  <a:close/>
                  <a:moveTo>
                    <a:pt x="845" y="1667"/>
                  </a:moveTo>
                  <a:lnTo>
                    <a:pt x="845" y="1870"/>
                  </a:lnTo>
                  <a:cubicBezTo>
                    <a:pt x="810" y="1846"/>
                    <a:pt x="786" y="1810"/>
                    <a:pt x="786" y="1751"/>
                  </a:cubicBezTo>
                  <a:cubicBezTo>
                    <a:pt x="786" y="1727"/>
                    <a:pt x="798" y="1691"/>
                    <a:pt x="810" y="1667"/>
                  </a:cubicBezTo>
                  <a:close/>
                  <a:moveTo>
                    <a:pt x="2084" y="1203"/>
                  </a:moveTo>
                  <a:cubicBezTo>
                    <a:pt x="2143" y="1322"/>
                    <a:pt x="2239" y="1441"/>
                    <a:pt x="2393" y="1501"/>
                  </a:cubicBezTo>
                  <a:lnTo>
                    <a:pt x="2393" y="1977"/>
                  </a:lnTo>
                  <a:cubicBezTo>
                    <a:pt x="2393" y="2263"/>
                    <a:pt x="2155" y="2489"/>
                    <a:pt x="1858" y="2489"/>
                  </a:cubicBezTo>
                  <a:lnTo>
                    <a:pt x="1703" y="2489"/>
                  </a:lnTo>
                  <a:cubicBezTo>
                    <a:pt x="1405" y="2489"/>
                    <a:pt x="1191" y="2251"/>
                    <a:pt x="1191" y="1977"/>
                  </a:cubicBezTo>
                  <a:lnTo>
                    <a:pt x="1191" y="1548"/>
                  </a:lnTo>
                  <a:cubicBezTo>
                    <a:pt x="1393" y="1512"/>
                    <a:pt x="1786" y="1441"/>
                    <a:pt x="2084" y="1203"/>
                  </a:cubicBezTo>
                  <a:close/>
                  <a:moveTo>
                    <a:pt x="1965" y="2822"/>
                  </a:moveTo>
                  <a:lnTo>
                    <a:pt x="1965" y="2917"/>
                  </a:lnTo>
                  <a:lnTo>
                    <a:pt x="1786" y="3108"/>
                  </a:lnTo>
                  <a:lnTo>
                    <a:pt x="1607" y="2941"/>
                  </a:lnTo>
                  <a:lnTo>
                    <a:pt x="1607" y="2822"/>
                  </a:lnTo>
                  <a:close/>
                  <a:moveTo>
                    <a:pt x="1750" y="0"/>
                  </a:moveTo>
                  <a:cubicBezTo>
                    <a:pt x="1143" y="0"/>
                    <a:pt x="631" y="500"/>
                    <a:pt x="631" y="1108"/>
                  </a:cubicBezTo>
                  <a:lnTo>
                    <a:pt x="631" y="1405"/>
                  </a:lnTo>
                  <a:cubicBezTo>
                    <a:pt x="524" y="1501"/>
                    <a:pt x="453" y="1631"/>
                    <a:pt x="453" y="1762"/>
                  </a:cubicBezTo>
                  <a:cubicBezTo>
                    <a:pt x="453" y="2024"/>
                    <a:pt x="643" y="2215"/>
                    <a:pt x="893" y="2227"/>
                  </a:cubicBezTo>
                  <a:cubicBezTo>
                    <a:pt x="953" y="2441"/>
                    <a:pt x="1096" y="2596"/>
                    <a:pt x="1274" y="2703"/>
                  </a:cubicBezTo>
                  <a:lnTo>
                    <a:pt x="1274" y="2798"/>
                  </a:lnTo>
                  <a:lnTo>
                    <a:pt x="595" y="3060"/>
                  </a:lnTo>
                  <a:cubicBezTo>
                    <a:pt x="524" y="3096"/>
                    <a:pt x="0" y="3298"/>
                    <a:pt x="0" y="3965"/>
                  </a:cubicBezTo>
                  <a:lnTo>
                    <a:pt x="0" y="4560"/>
                  </a:lnTo>
                  <a:cubicBezTo>
                    <a:pt x="0" y="4656"/>
                    <a:pt x="72" y="4727"/>
                    <a:pt x="155" y="4727"/>
                  </a:cubicBezTo>
                  <a:lnTo>
                    <a:pt x="572" y="4727"/>
                  </a:lnTo>
                  <a:cubicBezTo>
                    <a:pt x="667" y="4727"/>
                    <a:pt x="738" y="4656"/>
                    <a:pt x="738" y="4560"/>
                  </a:cubicBezTo>
                  <a:cubicBezTo>
                    <a:pt x="738" y="4477"/>
                    <a:pt x="667" y="4406"/>
                    <a:pt x="572" y="4406"/>
                  </a:cubicBezTo>
                  <a:lnTo>
                    <a:pt x="322" y="4406"/>
                  </a:lnTo>
                  <a:lnTo>
                    <a:pt x="322" y="3965"/>
                  </a:lnTo>
                  <a:cubicBezTo>
                    <a:pt x="322" y="3513"/>
                    <a:pt x="679" y="3370"/>
                    <a:pt x="691" y="3370"/>
                  </a:cubicBezTo>
                  <a:lnTo>
                    <a:pt x="703" y="3370"/>
                  </a:lnTo>
                  <a:lnTo>
                    <a:pt x="1334" y="3132"/>
                  </a:lnTo>
                  <a:lnTo>
                    <a:pt x="1655" y="3465"/>
                  </a:lnTo>
                  <a:cubicBezTo>
                    <a:pt x="1691" y="3489"/>
                    <a:pt x="1738" y="3513"/>
                    <a:pt x="1774" y="3513"/>
                  </a:cubicBezTo>
                  <a:cubicBezTo>
                    <a:pt x="1822" y="3513"/>
                    <a:pt x="1869" y="3489"/>
                    <a:pt x="1893" y="3465"/>
                  </a:cubicBezTo>
                  <a:lnTo>
                    <a:pt x="2215" y="3132"/>
                  </a:lnTo>
                  <a:lnTo>
                    <a:pt x="2834" y="3394"/>
                  </a:lnTo>
                  <a:lnTo>
                    <a:pt x="2846" y="3394"/>
                  </a:lnTo>
                  <a:cubicBezTo>
                    <a:pt x="2870" y="3394"/>
                    <a:pt x="3227" y="3525"/>
                    <a:pt x="3227" y="3989"/>
                  </a:cubicBezTo>
                  <a:lnTo>
                    <a:pt x="3227" y="4418"/>
                  </a:lnTo>
                  <a:lnTo>
                    <a:pt x="1107" y="4418"/>
                  </a:lnTo>
                  <a:cubicBezTo>
                    <a:pt x="1024" y="4418"/>
                    <a:pt x="941" y="4489"/>
                    <a:pt x="941" y="4584"/>
                  </a:cubicBezTo>
                  <a:cubicBezTo>
                    <a:pt x="941" y="4668"/>
                    <a:pt x="1024" y="4739"/>
                    <a:pt x="1107" y="4739"/>
                  </a:cubicBezTo>
                  <a:lnTo>
                    <a:pt x="3382" y="4739"/>
                  </a:lnTo>
                  <a:cubicBezTo>
                    <a:pt x="3477" y="4727"/>
                    <a:pt x="3548" y="4656"/>
                    <a:pt x="3548" y="4560"/>
                  </a:cubicBezTo>
                  <a:lnTo>
                    <a:pt x="3548" y="3965"/>
                  </a:lnTo>
                  <a:cubicBezTo>
                    <a:pt x="3548" y="3298"/>
                    <a:pt x="3036" y="3072"/>
                    <a:pt x="2953" y="3060"/>
                  </a:cubicBezTo>
                  <a:lnTo>
                    <a:pt x="2298" y="2798"/>
                  </a:lnTo>
                  <a:lnTo>
                    <a:pt x="2298" y="2703"/>
                  </a:lnTo>
                  <a:cubicBezTo>
                    <a:pt x="2477" y="2596"/>
                    <a:pt x="2608" y="2441"/>
                    <a:pt x="2691" y="2227"/>
                  </a:cubicBezTo>
                  <a:cubicBezTo>
                    <a:pt x="2929" y="2215"/>
                    <a:pt x="3120" y="2001"/>
                    <a:pt x="3120" y="1762"/>
                  </a:cubicBezTo>
                  <a:cubicBezTo>
                    <a:pt x="3120" y="1620"/>
                    <a:pt x="3048" y="1489"/>
                    <a:pt x="2941" y="1405"/>
                  </a:cubicBezTo>
                  <a:lnTo>
                    <a:pt x="2941" y="1108"/>
                  </a:lnTo>
                  <a:cubicBezTo>
                    <a:pt x="2941" y="500"/>
                    <a:pt x="2429" y="0"/>
                    <a:pt x="18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41"/>
            <p:cNvSpPr/>
            <p:nvPr/>
          </p:nvSpPr>
          <p:spPr>
            <a:xfrm>
              <a:off x="5112876" y="3016803"/>
              <a:ext cx="112956" cy="150831"/>
            </a:xfrm>
            <a:custGeom>
              <a:avLst/>
              <a:gdLst/>
              <a:ahLst/>
              <a:cxnLst/>
              <a:rect l="l" t="t" r="r" b="b"/>
              <a:pathLst>
                <a:path w="3549" h="4739" extrusionOk="0">
                  <a:moveTo>
                    <a:pt x="1822" y="322"/>
                  </a:moveTo>
                  <a:cubicBezTo>
                    <a:pt x="2262" y="322"/>
                    <a:pt x="2596" y="679"/>
                    <a:pt x="2596" y="1096"/>
                  </a:cubicBezTo>
                  <a:lnTo>
                    <a:pt x="2596" y="1203"/>
                  </a:lnTo>
                  <a:lnTo>
                    <a:pt x="2584" y="1203"/>
                  </a:lnTo>
                  <a:cubicBezTo>
                    <a:pt x="2358" y="1143"/>
                    <a:pt x="2286" y="846"/>
                    <a:pt x="2274" y="846"/>
                  </a:cubicBezTo>
                  <a:cubicBezTo>
                    <a:pt x="2262" y="786"/>
                    <a:pt x="2215" y="727"/>
                    <a:pt x="2143" y="727"/>
                  </a:cubicBezTo>
                  <a:cubicBezTo>
                    <a:pt x="2133" y="725"/>
                    <a:pt x="2122" y="724"/>
                    <a:pt x="2111" y="724"/>
                  </a:cubicBezTo>
                  <a:cubicBezTo>
                    <a:pt x="2057" y="724"/>
                    <a:pt x="1996" y="747"/>
                    <a:pt x="1977" y="786"/>
                  </a:cubicBezTo>
                  <a:cubicBezTo>
                    <a:pt x="1691" y="1203"/>
                    <a:pt x="1024" y="1203"/>
                    <a:pt x="1024" y="1203"/>
                  </a:cubicBezTo>
                  <a:lnTo>
                    <a:pt x="977" y="1203"/>
                  </a:lnTo>
                  <a:lnTo>
                    <a:pt x="977" y="1096"/>
                  </a:lnTo>
                  <a:cubicBezTo>
                    <a:pt x="977" y="667"/>
                    <a:pt x="1334" y="322"/>
                    <a:pt x="1751" y="322"/>
                  </a:cubicBezTo>
                  <a:close/>
                  <a:moveTo>
                    <a:pt x="2727" y="1667"/>
                  </a:moveTo>
                  <a:cubicBezTo>
                    <a:pt x="2763" y="1691"/>
                    <a:pt x="2763" y="1727"/>
                    <a:pt x="2763" y="1751"/>
                  </a:cubicBezTo>
                  <a:cubicBezTo>
                    <a:pt x="2763" y="1798"/>
                    <a:pt x="2751" y="1846"/>
                    <a:pt x="2703" y="1858"/>
                  </a:cubicBezTo>
                  <a:lnTo>
                    <a:pt x="2703" y="1667"/>
                  </a:lnTo>
                  <a:close/>
                  <a:moveTo>
                    <a:pt x="858" y="1667"/>
                  </a:moveTo>
                  <a:lnTo>
                    <a:pt x="858" y="1870"/>
                  </a:lnTo>
                  <a:cubicBezTo>
                    <a:pt x="822" y="1846"/>
                    <a:pt x="798" y="1810"/>
                    <a:pt x="798" y="1751"/>
                  </a:cubicBezTo>
                  <a:cubicBezTo>
                    <a:pt x="798" y="1727"/>
                    <a:pt x="810" y="1691"/>
                    <a:pt x="822" y="1667"/>
                  </a:cubicBezTo>
                  <a:close/>
                  <a:moveTo>
                    <a:pt x="2084" y="1203"/>
                  </a:moveTo>
                  <a:cubicBezTo>
                    <a:pt x="2143" y="1322"/>
                    <a:pt x="2239" y="1441"/>
                    <a:pt x="2393" y="1501"/>
                  </a:cubicBezTo>
                  <a:lnTo>
                    <a:pt x="2393" y="1977"/>
                  </a:lnTo>
                  <a:cubicBezTo>
                    <a:pt x="2393" y="2263"/>
                    <a:pt x="2155" y="2489"/>
                    <a:pt x="1858" y="2489"/>
                  </a:cubicBezTo>
                  <a:lnTo>
                    <a:pt x="1703" y="2489"/>
                  </a:lnTo>
                  <a:cubicBezTo>
                    <a:pt x="1405" y="2489"/>
                    <a:pt x="1191" y="2251"/>
                    <a:pt x="1191" y="1977"/>
                  </a:cubicBezTo>
                  <a:lnTo>
                    <a:pt x="1191" y="1548"/>
                  </a:lnTo>
                  <a:cubicBezTo>
                    <a:pt x="1393" y="1512"/>
                    <a:pt x="1786" y="1441"/>
                    <a:pt x="2084" y="1203"/>
                  </a:cubicBezTo>
                  <a:close/>
                  <a:moveTo>
                    <a:pt x="1965" y="2822"/>
                  </a:moveTo>
                  <a:lnTo>
                    <a:pt x="1965" y="2917"/>
                  </a:lnTo>
                  <a:lnTo>
                    <a:pt x="1786" y="3108"/>
                  </a:lnTo>
                  <a:lnTo>
                    <a:pt x="1596" y="2941"/>
                  </a:lnTo>
                  <a:lnTo>
                    <a:pt x="1596" y="2822"/>
                  </a:lnTo>
                  <a:close/>
                  <a:moveTo>
                    <a:pt x="1751" y="0"/>
                  </a:moveTo>
                  <a:cubicBezTo>
                    <a:pt x="1143" y="0"/>
                    <a:pt x="631" y="500"/>
                    <a:pt x="631" y="1108"/>
                  </a:cubicBezTo>
                  <a:lnTo>
                    <a:pt x="631" y="1405"/>
                  </a:lnTo>
                  <a:cubicBezTo>
                    <a:pt x="524" y="1501"/>
                    <a:pt x="453" y="1631"/>
                    <a:pt x="453" y="1762"/>
                  </a:cubicBezTo>
                  <a:cubicBezTo>
                    <a:pt x="453" y="2024"/>
                    <a:pt x="643" y="2215"/>
                    <a:pt x="893" y="2227"/>
                  </a:cubicBezTo>
                  <a:cubicBezTo>
                    <a:pt x="953" y="2441"/>
                    <a:pt x="1096" y="2596"/>
                    <a:pt x="1274" y="2703"/>
                  </a:cubicBezTo>
                  <a:lnTo>
                    <a:pt x="1274" y="2798"/>
                  </a:lnTo>
                  <a:lnTo>
                    <a:pt x="596" y="3060"/>
                  </a:lnTo>
                  <a:cubicBezTo>
                    <a:pt x="524" y="3096"/>
                    <a:pt x="0" y="3298"/>
                    <a:pt x="0" y="3965"/>
                  </a:cubicBezTo>
                  <a:lnTo>
                    <a:pt x="0" y="4560"/>
                  </a:lnTo>
                  <a:cubicBezTo>
                    <a:pt x="0" y="4656"/>
                    <a:pt x="72" y="4727"/>
                    <a:pt x="155" y="4727"/>
                  </a:cubicBezTo>
                  <a:lnTo>
                    <a:pt x="572" y="4727"/>
                  </a:lnTo>
                  <a:cubicBezTo>
                    <a:pt x="667" y="4727"/>
                    <a:pt x="738" y="4656"/>
                    <a:pt x="738" y="4560"/>
                  </a:cubicBezTo>
                  <a:cubicBezTo>
                    <a:pt x="738" y="4477"/>
                    <a:pt x="667" y="4406"/>
                    <a:pt x="572" y="4406"/>
                  </a:cubicBezTo>
                  <a:lnTo>
                    <a:pt x="322" y="4406"/>
                  </a:lnTo>
                  <a:lnTo>
                    <a:pt x="322" y="3965"/>
                  </a:lnTo>
                  <a:cubicBezTo>
                    <a:pt x="322" y="3513"/>
                    <a:pt x="679" y="3370"/>
                    <a:pt x="691" y="3370"/>
                  </a:cubicBezTo>
                  <a:lnTo>
                    <a:pt x="703" y="3370"/>
                  </a:lnTo>
                  <a:lnTo>
                    <a:pt x="1334" y="3132"/>
                  </a:lnTo>
                  <a:lnTo>
                    <a:pt x="1655" y="3465"/>
                  </a:lnTo>
                  <a:cubicBezTo>
                    <a:pt x="1691" y="3489"/>
                    <a:pt x="1739" y="3513"/>
                    <a:pt x="1774" y="3513"/>
                  </a:cubicBezTo>
                  <a:cubicBezTo>
                    <a:pt x="1822" y="3513"/>
                    <a:pt x="1870" y="3489"/>
                    <a:pt x="1893" y="3465"/>
                  </a:cubicBezTo>
                  <a:lnTo>
                    <a:pt x="2215" y="3132"/>
                  </a:lnTo>
                  <a:lnTo>
                    <a:pt x="2834" y="3394"/>
                  </a:lnTo>
                  <a:lnTo>
                    <a:pt x="2846" y="3394"/>
                  </a:lnTo>
                  <a:cubicBezTo>
                    <a:pt x="2870" y="3394"/>
                    <a:pt x="3227" y="3525"/>
                    <a:pt x="3227" y="3989"/>
                  </a:cubicBezTo>
                  <a:lnTo>
                    <a:pt x="3227" y="4418"/>
                  </a:lnTo>
                  <a:lnTo>
                    <a:pt x="1108" y="4418"/>
                  </a:lnTo>
                  <a:cubicBezTo>
                    <a:pt x="1024" y="4418"/>
                    <a:pt x="941" y="4489"/>
                    <a:pt x="941" y="4584"/>
                  </a:cubicBezTo>
                  <a:cubicBezTo>
                    <a:pt x="941" y="4668"/>
                    <a:pt x="1024" y="4739"/>
                    <a:pt x="1108" y="4739"/>
                  </a:cubicBezTo>
                  <a:lnTo>
                    <a:pt x="3382" y="4739"/>
                  </a:lnTo>
                  <a:cubicBezTo>
                    <a:pt x="3477" y="4739"/>
                    <a:pt x="3548" y="4668"/>
                    <a:pt x="3548" y="4584"/>
                  </a:cubicBezTo>
                  <a:lnTo>
                    <a:pt x="3548" y="3989"/>
                  </a:lnTo>
                  <a:cubicBezTo>
                    <a:pt x="3548" y="3298"/>
                    <a:pt x="3013" y="3084"/>
                    <a:pt x="2953" y="3060"/>
                  </a:cubicBezTo>
                  <a:lnTo>
                    <a:pt x="2298" y="2798"/>
                  </a:lnTo>
                  <a:lnTo>
                    <a:pt x="2298" y="2703"/>
                  </a:lnTo>
                  <a:cubicBezTo>
                    <a:pt x="2477" y="2596"/>
                    <a:pt x="2608" y="2441"/>
                    <a:pt x="2691" y="2227"/>
                  </a:cubicBezTo>
                  <a:cubicBezTo>
                    <a:pt x="2929" y="2215"/>
                    <a:pt x="3120" y="2001"/>
                    <a:pt x="3120" y="1762"/>
                  </a:cubicBezTo>
                  <a:cubicBezTo>
                    <a:pt x="3120" y="1620"/>
                    <a:pt x="3048" y="1489"/>
                    <a:pt x="2941" y="1405"/>
                  </a:cubicBezTo>
                  <a:lnTo>
                    <a:pt x="2941" y="1108"/>
                  </a:lnTo>
                  <a:cubicBezTo>
                    <a:pt x="2941" y="500"/>
                    <a:pt x="2429" y="0"/>
                    <a:pt x="182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41"/>
            <p:cNvSpPr/>
            <p:nvPr/>
          </p:nvSpPr>
          <p:spPr>
            <a:xfrm>
              <a:off x="5001448" y="3108498"/>
              <a:ext cx="113338" cy="151244"/>
            </a:xfrm>
            <a:custGeom>
              <a:avLst/>
              <a:gdLst/>
              <a:ahLst/>
              <a:cxnLst/>
              <a:rect l="l" t="t" r="r" b="b"/>
              <a:pathLst>
                <a:path w="3561" h="4752" extrusionOk="0">
                  <a:moveTo>
                    <a:pt x="1811" y="322"/>
                  </a:moveTo>
                  <a:cubicBezTo>
                    <a:pt x="2251" y="322"/>
                    <a:pt x="2585" y="679"/>
                    <a:pt x="2585" y="1096"/>
                  </a:cubicBezTo>
                  <a:lnTo>
                    <a:pt x="2585" y="1203"/>
                  </a:lnTo>
                  <a:lnTo>
                    <a:pt x="2573" y="1203"/>
                  </a:lnTo>
                  <a:cubicBezTo>
                    <a:pt x="2346" y="1144"/>
                    <a:pt x="2275" y="846"/>
                    <a:pt x="2263" y="846"/>
                  </a:cubicBezTo>
                  <a:cubicBezTo>
                    <a:pt x="2251" y="786"/>
                    <a:pt x="2204" y="727"/>
                    <a:pt x="2132" y="727"/>
                  </a:cubicBezTo>
                  <a:cubicBezTo>
                    <a:pt x="2124" y="725"/>
                    <a:pt x="2116" y="725"/>
                    <a:pt x="2107" y="725"/>
                  </a:cubicBezTo>
                  <a:cubicBezTo>
                    <a:pt x="2051" y="725"/>
                    <a:pt x="1986" y="756"/>
                    <a:pt x="1965" y="786"/>
                  </a:cubicBezTo>
                  <a:cubicBezTo>
                    <a:pt x="1692" y="1203"/>
                    <a:pt x="1037" y="1203"/>
                    <a:pt x="1025" y="1203"/>
                  </a:cubicBezTo>
                  <a:lnTo>
                    <a:pt x="965" y="1203"/>
                  </a:lnTo>
                  <a:lnTo>
                    <a:pt x="965" y="1096"/>
                  </a:lnTo>
                  <a:cubicBezTo>
                    <a:pt x="965" y="667"/>
                    <a:pt x="1322" y="322"/>
                    <a:pt x="1739" y="322"/>
                  </a:cubicBezTo>
                  <a:close/>
                  <a:moveTo>
                    <a:pt x="2751" y="1668"/>
                  </a:moveTo>
                  <a:cubicBezTo>
                    <a:pt x="2787" y="1703"/>
                    <a:pt x="2787" y="1727"/>
                    <a:pt x="2787" y="1763"/>
                  </a:cubicBezTo>
                  <a:cubicBezTo>
                    <a:pt x="2787" y="1798"/>
                    <a:pt x="2763" y="1846"/>
                    <a:pt x="2715" y="1858"/>
                  </a:cubicBezTo>
                  <a:lnTo>
                    <a:pt x="2715" y="1668"/>
                  </a:lnTo>
                  <a:close/>
                  <a:moveTo>
                    <a:pt x="858" y="1679"/>
                  </a:moveTo>
                  <a:lnTo>
                    <a:pt x="858" y="1894"/>
                  </a:lnTo>
                  <a:cubicBezTo>
                    <a:pt x="834" y="1858"/>
                    <a:pt x="799" y="1834"/>
                    <a:pt x="799" y="1775"/>
                  </a:cubicBezTo>
                  <a:cubicBezTo>
                    <a:pt x="799" y="1739"/>
                    <a:pt x="810" y="1715"/>
                    <a:pt x="834" y="1679"/>
                  </a:cubicBezTo>
                  <a:close/>
                  <a:moveTo>
                    <a:pt x="2096" y="1203"/>
                  </a:moveTo>
                  <a:cubicBezTo>
                    <a:pt x="2156" y="1322"/>
                    <a:pt x="2263" y="1441"/>
                    <a:pt x="2406" y="1501"/>
                  </a:cubicBezTo>
                  <a:lnTo>
                    <a:pt x="2406" y="1977"/>
                  </a:lnTo>
                  <a:cubicBezTo>
                    <a:pt x="2394" y="2263"/>
                    <a:pt x="2156" y="2501"/>
                    <a:pt x="1870" y="2501"/>
                  </a:cubicBezTo>
                  <a:lnTo>
                    <a:pt x="1727" y="2501"/>
                  </a:lnTo>
                  <a:cubicBezTo>
                    <a:pt x="1430" y="2501"/>
                    <a:pt x="1203" y="2263"/>
                    <a:pt x="1203" y="1977"/>
                  </a:cubicBezTo>
                  <a:lnTo>
                    <a:pt x="1203" y="1548"/>
                  </a:lnTo>
                  <a:cubicBezTo>
                    <a:pt x="1418" y="1525"/>
                    <a:pt x="1799" y="1441"/>
                    <a:pt x="2096" y="1203"/>
                  </a:cubicBezTo>
                  <a:close/>
                  <a:moveTo>
                    <a:pt x="1977" y="2834"/>
                  </a:moveTo>
                  <a:lnTo>
                    <a:pt x="1977" y="2918"/>
                  </a:lnTo>
                  <a:lnTo>
                    <a:pt x="1799" y="3108"/>
                  </a:lnTo>
                  <a:lnTo>
                    <a:pt x="1620" y="2941"/>
                  </a:lnTo>
                  <a:lnTo>
                    <a:pt x="1620" y="2834"/>
                  </a:lnTo>
                  <a:close/>
                  <a:moveTo>
                    <a:pt x="1751" y="1"/>
                  </a:moveTo>
                  <a:cubicBezTo>
                    <a:pt x="1144" y="1"/>
                    <a:pt x="632" y="501"/>
                    <a:pt x="632" y="1120"/>
                  </a:cubicBezTo>
                  <a:lnTo>
                    <a:pt x="632" y="1417"/>
                  </a:lnTo>
                  <a:cubicBezTo>
                    <a:pt x="537" y="1501"/>
                    <a:pt x="453" y="1644"/>
                    <a:pt x="453" y="1775"/>
                  </a:cubicBezTo>
                  <a:cubicBezTo>
                    <a:pt x="453" y="2025"/>
                    <a:pt x="656" y="2215"/>
                    <a:pt x="894" y="2239"/>
                  </a:cubicBezTo>
                  <a:cubicBezTo>
                    <a:pt x="953" y="2441"/>
                    <a:pt x="1096" y="2608"/>
                    <a:pt x="1275" y="2715"/>
                  </a:cubicBezTo>
                  <a:lnTo>
                    <a:pt x="1275" y="2799"/>
                  </a:lnTo>
                  <a:lnTo>
                    <a:pt x="596" y="3072"/>
                  </a:lnTo>
                  <a:cubicBezTo>
                    <a:pt x="537" y="3096"/>
                    <a:pt x="1" y="3311"/>
                    <a:pt x="1" y="3977"/>
                  </a:cubicBezTo>
                  <a:lnTo>
                    <a:pt x="1" y="4573"/>
                  </a:lnTo>
                  <a:cubicBezTo>
                    <a:pt x="1" y="4656"/>
                    <a:pt x="72" y="4739"/>
                    <a:pt x="156" y="4739"/>
                  </a:cubicBezTo>
                  <a:lnTo>
                    <a:pt x="572" y="4739"/>
                  </a:lnTo>
                  <a:cubicBezTo>
                    <a:pt x="668" y="4739"/>
                    <a:pt x="739" y="4656"/>
                    <a:pt x="739" y="4573"/>
                  </a:cubicBezTo>
                  <a:cubicBezTo>
                    <a:pt x="739" y="4477"/>
                    <a:pt x="668" y="4406"/>
                    <a:pt x="572" y="4406"/>
                  </a:cubicBezTo>
                  <a:lnTo>
                    <a:pt x="322" y="4406"/>
                  </a:lnTo>
                  <a:lnTo>
                    <a:pt x="322" y="3977"/>
                  </a:lnTo>
                  <a:cubicBezTo>
                    <a:pt x="322" y="3513"/>
                    <a:pt x="680" y="3382"/>
                    <a:pt x="691" y="3382"/>
                  </a:cubicBezTo>
                  <a:lnTo>
                    <a:pt x="715" y="3382"/>
                  </a:lnTo>
                  <a:lnTo>
                    <a:pt x="1334" y="3144"/>
                  </a:lnTo>
                  <a:lnTo>
                    <a:pt x="1668" y="3465"/>
                  </a:lnTo>
                  <a:cubicBezTo>
                    <a:pt x="1692" y="3501"/>
                    <a:pt x="1739" y="3513"/>
                    <a:pt x="1787" y="3513"/>
                  </a:cubicBezTo>
                  <a:cubicBezTo>
                    <a:pt x="1823" y="3513"/>
                    <a:pt x="1870" y="3501"/>
                    <a:pt x="1906" y="3465"/>
                  </a:cubicBezTo>
                  <a:lnTo>
                    <a:pt x="2215" y="3144"/>
                  </a:lnTo>
                  <a:lnTo>
                    <a:pt x="2835" y="3394"/>
                  </a:lnTo>
                  <a:lnTo>
                    <a:pt x="2858" y="3394"/>
                  </a:lnTo>
                  <a:cubicBezTo>
                    <a:pt x="2870" y="3394"/>
                    <a:pt x="3227" y="3525"/>
                    <a:pt x="3227" y="3989"/>
                  </a:cubicBezTo>
                  <a:lnTo>
                    <a:pt x="3227" y="4418"/>
                  </a:lnTo>
                  <a:lnTo>
                    <a:pt x="1108" y="4418"/>
                  </a:lnTo>
                  <a:cubicBezTo>
                    <a:pt x="1025" y="4418"/>
                    <a:pt x="953" y="4501"/>
                    <a:pt x="953" y="4585"/>
                  </a:cubicBezTo>
                  <a:cubicBezTo>
                    <a:pt x="953" y="4680"/>
                    <a:pt x="1025" y="4751"/>
                    <a:pt x="1108" y="4751"/>
                  </a:cubicBezTo>
                  <a:lnTo>
                    <a:pt x="3394" y="4751"/>
                  </a:lnTo>
                  <a:cubicBezTo>
                    <a:pt x="3477" y="4751"/>
                    <a:pt x="3549" y="4680"/>
                    <a:pt x="3549" y="4585"/>
                  </a:cubicBezTo>
                  <a:lnTo>
                    <a:pt x="3549" y="3989"/>
                  </a:lnTo>
                  <a:cubicBezTo>
                    <a:pt x="3561" y="3311"/>
                    <a:pt x="3037" y="3096"/>
                    <a:pt x="2966" y="3072"/>
                  </a:cubicBezTo>
                  <a:lnTo>
                    <a:pt x="2311" y="2799"/>
                  </a:lnTo>
                  <a:lnTo>
                    <a:pt x="2311" y="2715"/>
                  </a:lnTo>
                  <a:cubicBezTo>
                    <a:pt x="2489" y="2608"/>
                    <a:pt x="2620" y="2441"/>
                    <a:pt x="2692" y="2239"/>
                  </a:cubicBezTo>
                  <a:cubicBezTo>
                    <a:pt x="2930" y="2215"/>
                    <a:pt x="3120" y="2013"/>
                    <a:pt x="3120" y="1775"/>
                  </a:cubicBezTo>
                  <a:cubicBezTo>
                    <a:pt x="3120" y="1620"/>
                    <a:pt x="3049" y="1489"/>
                    <a:pt x="2942" y="1417"/>
                  </a:cubicBezTo>
                  <a:lnTo>
                    <a:pt x="2942" y="1120"/>
                  </a:lnTo>
                  <a:cubicBezTo>
                    <a:pt x="2942" y="501"/>
                    <a:pt x="2442" y="1"/>
                    <a:pt x="182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 name="Google Shape;573;p41"/>
          <p:cNvGrpSpPr/>
          <p:nvPr/>
        </p:nvGrpSpPr>
        <p:grpSpPr>
          <a:xfrm>
            <a:off x="1016335" y="1894335"/>
            <a:ext cx="586929" cy="654952"/>
            <a:chOff x="1749728" y="2894777"/>
            <a:chExt cx="386927" cy="363438"/>
          </a:xfrm>
        </p:grpSpPr>
        <p:sp>
          <p:nvSpPr>
            <p:cNvPr id="574" name="Google Shape;574;p41"/>
            <p:cNvSpPr/>
            <p:nvPr/>
          </p:nvSpPr>
          <p:spPr>
            <a:xfrm>
              <a:off x="1809595" y="3025333"/>
              <a:ext cx="97424" cy="32432"/>
            </a:xfrm>
            <a:custGeom>
              <a:avLst/>
              <a:gdLst/>
              <a:ahLst/>
              <a:cxnLst/>
              <a:rect l="l" t="t" r="r" b="b"/>
              <a:pathLst>
                <a:path w="3061" h="1019" extrusionOk="0">
                  <a:moveTo>
                    <a:pt x="1208" y="0"/>
                  </a:moveTo>
                  <a:cubicBezTo>
                    <a:pt x="852" y="0"/>
                    <a:pt x="531" y="35"/>
                    <a:pt x="322" y="66"/>
                  </a:cubicBezTo>
                  <a:cubicBezTo>
                    <a:pt x="143" y="101"/>
                    <a:pt x="1" y="244"/>
                    <a:pt x="1" y="423"/>
                  </a:cubicBezTo>
                  <a:lnTo>
                    <a:pt x="1" y="840"/>
                  </a:lnTo>
                  <a:cubicBezTo>
                    <a:pt x="1" y="947"/>
                    <a:pt x="84" y="1018"/>
                    <a:pt x="179" y="1018"/>
                  </a:cubicBezTo>
                  <a:cubicBezTo>
                    <a:pt x="286" y="1018"/>
                    <a:pt x="358" y="947"/>
                    <a:pt x="358" y="840"/>
                  </a:cubicBezTo>
                  <a:lnTo>
                    <a:pt x="358" y="423"/>
                  </a:lnTo>
                  <a:cubicBezTo>
                    <a:pt x="358" y="423"/>
                    <a:pt x="358" y="411"/>
                    <a:pt x="382" y="411"/>
                  </a:cubicBezTo>
                  <a:cubicBezTo>
                    <a:pt x="549" y="383"/>
                    <a:pt x="870" y="340"/>
                    <a:pt x="1231" y="340"/>
                  </a:cubicBezTo>
                  <a:cubicBezTo>
                    <a:pt x="1330" y="340"/>
                    <a:pt x="1433" y="344"/>
                    <a:pt x="1536" y="351"/>
                  </a:cubicBezTo>
                  <a:cubicBezTo>
                    <a:pt x="2084" y="387"/>
                    <a:pt x="2489" y="530"/>
                    <a:pt x="2727" y="768"/>
                  </a:cubicBezTo>
                  <a:cubicBezTo>
                    <a:pt x="2763" y="804"/>
                    <a:pt x="2807" y="822"/>
                    <a:pt x="2852" y="822"/>
                  </a:cubicBezTo>
                  <a:cubicBezTo>
                    <a:pt x="2897" y="822"/>
                    <a:pt x="2941" y="804"/>
                    <a:pt x="2977" y="768"/>
                  </a:cubicBezTo>
                  <a:cubicBezTo>
                    <a:pt x="3060" y="709"/>
                    <a:pt x="3060" y="590"/>
                    <a:pt x="2977" y="530"/>
                  </a:cubicBezTo>
                  <a:cubicBezTo>
                    <a:pt x="2554" y="107"/>
                    <a:pt x="1828" y="0"/>
                    <a:pt x="120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41"/>
            <p:cNvSpPr/>
            <p:nvPr/>
          </p:nvSpPr>
          <p:spPr>
            <a:xfrm>
              <a:off x="1749728" y="2974346"/>
              <a:ext cx="216777" cy="283869"/>
            </a:xfrm>
            <a:custGeom>
              <a:avLst/>
              <a:gdLst/>
              <a:ahLst/>
              <a:cxnLst/>
              <a:rect l="l" t="t" r="r" b="b"/>
              <a:pathLst>
                <a:path w="6811" h="8919" extrusionOk="0">
                  <a:moveTo>
                    <a:pt x="5311" y="334"/>
                  </a:moveTo>
                  <a:lnTo>
                    <a:pt x="5311" y="2061"/>
                  </a:lnTo>
                  <a:cubicBezTo>
                    <a:pt x="5311" y="2311"/>
                    <a:pt x="5251" y="2561"/>
                    <a:pt x="5132" y="2799"/>
                  </a:cubicBezTo>
                  <a:cubicBezTo>
                    <a:pt x="5120" y="2835"/>
                    <a:pt x="5120" y="2846"/>
                    <a:pt x="5120" y="2882"/>
                  </a:cubicBezTo>
                  <a:lnTo>
                    <a:pt x="5120" y="3382"/>
                  </a:lnTo>
                  <a:cubicBezTo>
                    <a:pt x="5120" y="3858"/>
                    <a:pt x="4918" y="4311"/>
                    <a:pt x="4560" y="4644"/>
                  </a:cubicBezTo>
                  <a:cubicBezTo>
                    <a:pt x="4227" y="4955"/>
                    <a:pt x="3811" y="5111"/>
                    <a:pt x="3369" y="5111"/>
                  </a:cubicBezTo>
                  <a:cubicBezTo>
                    <a:pt x="3338" y="5111"/>
                    <a:pt x="3306" y="5110"/>
                    <a:pt x="3275" y="5109"/>
                  </a:cubicBezTo>
                  <a:cubicBezTo>
                    <a:pt x="2382" y="5061"/>
                    <a:pt x="1679" y="4275"/>
                    <a:pt x="1679" y="3323"/>
                  </a:cubicBezTo>
                  <a:lnTo>
                    <a:pt x="1679" y="2882"/>
                  </a:lnTo>
                  <a:cubicBezTo>
                    <a:pt x="1679" y="2846"/>
                    <a:pt x="1679" y="2823"/>
                    <a:pt x="1667" y="2799"/>
                  </a:cubicBezTo>
                  <a:cubicBezTo>
                    <a:pt x="1548" y="2561"/>
                    <a:pt x="1489" y="2311"/>
                    <a:pt x="1489" y="2061"/>
                  </a:cubicBezTo>
                  <a:lnTo>
                    <a:pt x="1489" y="1668"/>
                  </a:lnTo>
                  <a:cubicBezTo>
                    <a:pt x="1489" y="930"/>
                    <a:pt x="2096" y="334"/>
                    <a:pt x="2822" y="334"/>
                  </a:cubicBezTo>
                  <a:close/>
                  <a:moveTo>
                    <a:pt x="4358" y="5240"/>
                  </a:moveTo>
                  <a:lnTo>
                    <a:pt x="4358" y="5573"/>
                  </a:lnTo>
                  <a:lnTo>
                    <a:pt x="3406" y="6228"/>
                  </a:lnTo>
                  <a:lnTo>
                    <a:pt x="2441" y="5573"/>
                  </a:lnTo>
                  <a:lnTo>
                    <a:pt x="2441" y="5240"/>
                  </a:lnTo>
                  <a:cubicBezTo>
                    <a:pt x="2691" y="5371"/>
                    <a:pt x="2977" y="5466"/>
                    <a:pt x="3251" y="5478"/>
                  </a:cubicBezTo>
                  <a:lnTo>
                    <a:pt x="3394" y="5478"/>
                  </a:lnTo>
                  <a:cubicBezTo>
                    <a:pt x="3727" y="5478"/>
                    <a:pt x="4060" y="5406"/>
                    <a:pt x="4358" y="5240"/>
                  </a:cubicBezTo>
                  <a:close/>
                  <a:moveTo>
                    <a:pt x="2286" y="5883"/>
                  </a:moveTo>
                  <a:lnTo>
                    <a:pt x="3120" y="6466"/>
                  </a:lnTo>
                  <a:lnTo>
                    <a:pt x="2679" y="6906"/>
                  </a:lnTo>
                  <a:lnTo>
                    <a:pt x="2655" y="6906"/>
                  </a:lnTo>
                  <a:lnTo>
                    <a:pt x="2108" y="6073"/>
                  </a:lnTo>
                  <a:lnTo>
                    <a:pt x="2286" y="5883"/>
                  </a:lnTo>
                  <a:close/>
                  <a:moveTo>
                    <a:pt x="4525" y="5883"/>
                  </a:moveTo>
                  <a:lnTo>
                    <a:pt x="4703" y="6073"/>
                  </a:lnTo>
                  <a:lnTo>
                    <a:pt x="4144" y="6906"/>
                  </a:lnTo>
                  <a:lnTo>
                    <a:pt x="4132" y="6906"/>
                  </a:lnTo>
                  <a:lnTo>
                    <a:pt x="3691" y="6466"/>
                  </a:lnTo>
                  <a:lnTo>
                    <a:pt x="4525" y="5883"/>
                  </a:lnTo>
                  <a:close/>
                  <a:moveTo>
                    <a:pt x="2834" y="1"/>
                  </a:moveTo>
                  <a:cubicBezTo>
                    <a:pt x="1905" y="1"/>
                    <a:pt x="1143" y="763"/>
                    <a:pt x="1143" y="1703"/>
                  </a:cubicBezTo>
                  <a:lnTo>
                    <a:pt x="1143" y="2084"/>
                  </a:lnTo>
                  <a:cubicBezTo>
                    <a:pt x="1143" y="2382"/>
                    <a:pt x="1203" y="2680"/>
                    <a:pt x="1334" y="2954"/>
                  </a:cubicBezTo>
                  <a:lnTo>
                    <a:pt x="1334" y="3358"/>
                  </a:lnTo>
                  <a:cubicBezTo>
                    <a:pt x="1334" y="4025"/>
                    <a:pt x="1631" y="4620"/>
                    <a:pt x="2096" y="5025"/>
                  </a:cubicBezTo>
                  <a:lnTo>
                    <a:pt x="2096" y="5621"/>
                  </a:lnTo>
                  <a:lnTo>
                    <a:pt x="1762" y="5954"/>
                  </a:lnTo>
                  <a:cubicBezTo>
                    <a:pt x="1739" y="6002"/>
                    <a:pt x="1703" y="6049"/>
                    <a:pt x="1727" y="6097"/>
                  </a:cubicBezTo>
                  <a:lnTo>
                    <a:pt x="619" y="6490"/>
                  </a:lnTo>
                  <a:cubicBezTo>
                    <a:pt x="250" y="6633"/>
                    <a:pt x="0" y="6990"/>
                    <a:pt x="0" y="7371"/>
                  </a:cubicBezTo>
                  <a:lnTo>
                    <a:pt x="0" y="8740"/>
                  </a:lnTo>
                  <a:cubicBezTo>
                    <a:pt x="0" y="8847"/>
                    <a:pt x="72" y="8919"/>
                    <a:pt x="179" y="8919"/>
                  </a:cubicBezTo>
                  <a:cubicBezTo>
                    <a:pt x="274" y="8919"/>
                    <a:pt x="358" y="8847"/>
                    <a:pt x="358" y="8740"/>
                  </a:cubicBezTo>
                  <a:lnTo>
                    <a:pt x="358" y="7371"/>
                  </a:lnTo>
                  <a:cubicBezTo>
                    <a:pt x="358" y="7133"/>
                    <a:pt x="500" y="6906"/>
                    <a:pt x="739" y="6823"/>
                  </a:cubicBezTo>
                  <a:lnTo>
                    <a:pt x="1905" y="6406"/>
                  </a:lnTo>
                  <a:lnTo>
                    <a:pt x="2382" y="7121"/>
                  </a:lnTo>
                  <a:cubicBezTo>
                    <a:pt x="2441" y="7204"/>
                    <a:pt x="2536" y="7264"/>
                    <a:pt x="2644" y="7287"/>
                  </a:cubicBezTo>
                  <a:lnTo>
                    <a:pt x="2679" y="7287"/>
                  </a:lnTo>
                  <a:cubicBezTo>
                    <a:pt x="2774" y="7287"/>
                    <a:pt x="2870" y="7240"/>
                    <a:pt x="2929" y="7180"/>
                  </a:cubicBezTo>
                  <a:lnTo>
                    <a:pt x="3227" y="6883"/>
                  </a:lnTo>
                  <a:lnTo>
                    <a:pt x="3227" y="8740"/>
                  </a:lnTo>
                  <a:cubicBezTo>
                    <a:pt x="3227" y="8847"/>
                    <a:pt x="3298" y="8919"/>
                    <a:pt x="3406" y="8919"/>
                  </a:cubicBezTo>
                  <a:cubicBezTo>
                    <a:pt x="3513" y="8919"/>
                    <a:pt x="3584" y="8847"/>
                    <a:pt x="3584" y="8740"/>
                  </a:cubicBezTo>
                  <a:lnTo>
                    <a:pt x="3584" y="6883"/>
                  </a:lnTo>
                  <a:lnTo>
                    <a:pt x="3882" y="7180"/>
                  </a:lnTo>
                  <a:cubicBezTo>
                    <a:pt x="3953" y="7252"/>
                    <a:pt x="4048" y="7287"/>
                    <a:pt x="4132" y="7287"/>
                  </a:cubicBezTo>
                  <a:lnTo>
                    <a:pt x="4168" y="7287"/>
                  </a:lnTo>
                  <a:cubicBezTo>
                    <a:pt x="4263" y="7264"/>
                    <a:pt x="4370" y="7204"/>
                    <a:pt x="4429" y="7121"/>
                  </a:cubicBezTo>
                  <a:lnTo>
                    <a:pt x="4906" y="6406"/>
                  </a:lnTo>
                  <a:lnTo>
                    <a:pt x="6073" y="6823"/>
                  </a:lnTo>
                  <a:cubicBezTo>
                    <a:pt x="6287" y="6906"/>
                    <a:pt x="6454" y="7121"/>
                    <a:pt x="6454" y="7371"/>
                  </a:cubicBezTo>
                  <a:lnTo>
                    <a:pt x="6454" y="8740"/>
                  </a:lnTo>
                  <a:cubicBezTo>
                    <a:pt x="6454" y="8847"/>
                    <a:pt x="6525" y="8919"/>
                    <a:pt x="6632" y="8919"/>
                  </a:cubicBezTo>
                  <a:cubicBezTo>
                    <a:pt x="6739" y="8919"/>
                    <a:pt x="6811" y="8847"/>
                    <a:pt x="6811" y="8740"/>
                  </a:cubicBezTo>
                  <a:lnTo>
                    <a:pt x="6811" y="7371"/>
                  </a:lnTo>
                  <a:cubicBezTo>
                    <a:pt x="6811" y="6954"/>
                    <a:pt x="6573" y="6609"/>
                    <a:pt x="6203" y="6478"/>
                  </a:cubicBezTo>
                  <a:lnTo>
                    <a:pt x="5096" y="6073"/>
                  </a:lnTo>
                  <a:cubicBezTo>
                    <a:pt x="5096" y="6037"/>
                    <a:pt x="5084" y="5966"/>
                    <a:pt x="5060" y="5942"/>
                  </a:cubicBezTo>
                  <a:lnTo>
                    <a:pt x="4727" y="5597"/>
                  </a:lnTo>
                  <a:lnTo>
                    <a:pt x="4727" y="5025"/>
                  </a:lnTo>
                  <a:cubicBezTo>
                    <a:pt x="4763" y="4990"/>
                    <a:pt x="4799" y="4966"/>
                    <a:pt x="4834" y="4930"/>
                  </a:cubicBezTo>
                  <a:cubicBezTo>
                    <a:pt x="5251" y="4549"/>
                    <a:pt x="5489" y="3978"/>
                    <a:pt x="5489" y="3418"/>
                  </a:cubicBezTo>
                  <a:lnTo>
                    <a:pt x="5489" y="2954"/>
                  </a:lnTo>
                  <a:cubicBezTo>
                    <a:pt x="5608" y="2680"/>
                    <a:pt x="5680" y="2382"/>
                    <a:pt x="5680" y="2084"/>
                  </a:cubicBezTo>
                  <a:lnTo>
                    <a:pt x="5680" y="179"/>
                  </a:lnTo>
                  <a:cubicBezTo>
                    <a:pt x="5680" y="84"/>
                    <a:pt x="5608" y="1"/>
                    <a:pt x="55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41"/>
            <p:cNvSpPr/>
            <p:nvPr/>
          </p:nvSpPr>
          <p:spPr>
            <a:xfrm>
              <a:off x="1785725" y="3222186"/>
              <a:ext cx="11394" cy="35647"/>
            </a:xfrm>
            <a:custGeom>
              <a:avLst/>
              <a:gdLst/>
              <a:ahLst/>
              <a:cxnLst/>
              <a:rect l="l" t="t" r="r" b="b"/>
              <a:pathLst>
                <a:path w="358" h="1120" extrusionOk="0">
                  <a:moveTo>
                    <a:pt x="179" y="0"/>
                  </a:moveTo>
                  <a:cubicBezTo>
                    <a:pt x="72" y="0"/>
                    <a:pt x="0" y="72"/>
                    <a:pt x="0" y="179"/>
                  </a:cubicBezTo>
                  <a:lnTo>
                    <a:pt x="0" y="941"/>
                  </a:lnTo>
                  <a:cubicBezTo>
                    <a:pt x="0" y="1048"/>
                    <a:pt x="72" y="1120"/>
                    <a:pt x="179" y="1120"/>
                  </a:cubicBezTo>
                  <a:cubicBezTo>
                    <a:pt x="274" y="1120"/>
                    <a:pt x="358" y="1048"/>
                    <a:pt x="358" y="941"/>
                  </a:cubicBezTo>
                  <a:lnTo>
                    <a:pt x="358" y="179"/>
                  </a:lnTo>
                  <a:cubicBezTo>
                    <a:pt x="358" y="72"/>
                    <a:pt x="274" y="0"/>
                    <a:pt x="17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41"/>
            <p:cNvSpPr/>
            <p:nvPr/>
          </p:nvSpPr>
          <p:spPr>
            <a:xfrm>
              <a:off x="1919114" y="3222186"/>
              <a:ext cx="11394" cy="35647"/>
            </a:xfrm>
            <a:custGeom>
              <a:avLst/>
              <a:gdLst/>
              <a:ahLst/>
              <a:cxnLst/>
              <a:rect l="l" t="t" r="r" b="b"/>
              <a:pathLst>
                <a:path w="358" h="1120" extrusionOk="0">
                  <a:moveTo>
                    <a:pt x="179" y="0"/>
                  </a:moveTo>
                  <a:cubicBezTo>
                    <a:pt x="72" y="0"/>
                    <a:pt x="0" y="72"/>
                    <a:pt x="0" y="179"/>
                  </a:cubicBezTo>
                  <a:lnTo>
                    <a:pt x="0" y="941"/>
                  </a:lnTo>
                  <a:cubicBezTo>
                    <a:pt x="0" y="1048"/>
                    <a:pt x="72" y="1120"/>
                    <a:pt x="179" y="1120"/>
                  </a:cubicBezTo>
                  <a:cubicBezTo>
                    <a:pt x="286" y="1120"/>
                    <a:pt x="358" y="1048"/>
                    <a:pt x="358" y="941"/>
                  </a:cubicBezTo>
                  <a:lnTo>
                    <a:pt x="358" y="179"/>
                  </a:lnTo>
                  <a:cubicBezTo>
                    <a:pt x="358" y="72"/>
                    <a:pt x="274" y="0"/>
                    <a:pt x="17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41"/>
            <p:cNvSpPr/>
            <p:nvPr/>
          </p:nvSpPr>
          <p:spPr>
            <a:xfrm>
              <a:off x="1956257" y="2931156"/>
              <a:ext cx="180398" cy="188737"/>
            </a:xfrm>
            <a:custGeom>
              <a:avLst/>
              <a:gdLst/>
              <a:ahLst/>
              <a:cxnLst/>
              <a:rect l="l" t="t" r="r" b="b"/>
              <a:pathLst>
                <a:path w="5668" h="5930" extrusionOk="0">
                  <a:moveTo>
                    <a:pt x="738" y="1"/>
                  </a:moveTo>
                  <a:cubicBezTo>
                    <a:pt x="322" y="1"/>
                    <a:pt x="0" y="346"/>
                    <a:pt x="0" y="751"/>
                  </a:cubicBezTo>
                  <a:lnTo>
                    <a:pt x="0" y="3799"/>
                  </a:lnTo>
                  <a:cubicBezTo>
                    <a:pt x="0" y="4215"/>
                    <a:pt x="334" y="4549"/>
                    <a:pt x="738" y="4549"/>
                  </a:cubicBezTo>
                  <a:lnTo>
                    <a:pt x="1084" y="4549"/>
                  </a:lnTo>
                  <a:lnTo>
                    <a:pt x="810" y="5585"/>
                  </a:lnTo>
                  <a:cubicBezTo>
                    <a:pt x="786" y="5704"/>
                    <a:pt x="834" y="5811"/>
                    <a:pt x="929" y="5882"/>
                  </a:cubicBezTo>
                  <a:cubicBezTo>
                    <a:pt x="977" y="5918"/>
                    <a:pt x="1036" y="5930"/>
                    <a:pt x="1084" y="5930"/>
                  </a:cubicBezTo>
                  <a:cubicBezTo>
                    <a:pt x="1143" y="5930"/>
                    <a:pt x="1203" y="5918"/>
                    <a:pt x="1250" y="5870"/>
                  </a:cubicBezTo>
                  <a:lnTo>
                    <a:pt x="3072" y="4525"/>
                  </a:lnTo>
                  <a:lnTo>
                    <a:pt x="4918" y="4525"/>
                  </a:lnTo>
                  <a:cubicBezTo>
                    <a:pt x="5334" y="4525"/>
                    <a:pt x="5668" y="4192"/>
                    <a:pt x="5668" y="3787"/>
                  </a:cubicBezTo>
                  <a:lnTo>
                    <a:pt x="5668" y="751"/>
                  </a:lnTo>
                  <a:cubicBezTo>
                    <a:pt x="5656" y="334"/>
                    <a:pt x="5322" y="12"/>
                    <a:pt x="4906" y="12"/>
                  </a:cubicBezTo>
                  <a:lnTo>
                    <a:pt x="3953" y="12"/>
                  </a:lnTo>
                  <a:cubicBezTo>
                    <a:pt x="3846" y="12"/>
                    <a:pt x="3775" y="84"/>
                    <a:pt x="3775" y="191"/>
                  </a:cubicBezTo>
                  <a:cubicBezTo>
                    <a:pt x="3775" y="286"/>
                    <a:pt x="3846" y="370"/>
                    <a:pt x="3953" y="370"/>
                  </a:cubicBezTo>
                  <a:lnTo>
                    <a:pt x="4906" y="370"/>
                  </a:lnTo>
                  <a:cubicBezTo>
                    <a:pt x="5132" y="370"/>
                    <a:pt x="5299" y="548"/>
                    <a:pt x="5299" y="751"/>
                  </a:cubicBezTo>
                  <a:lnTo>
                    <a:pt x="5299" y="3799"/>
                  </a:lnTo>
                  <a:cubicBezTo>
                    <a:pt x="5299" y="4025"/>
                    <a:pt x="5120" y="4192"/>
                    <a:pt x="4906" y="4192"/>
                  </a:cubicBezTo>
                  <a:lnTo>
                    <a:pt x="3001" y="4192"/>
                  </a:lnTo>
                  <a:cubicBezTo>
                    <a:pt x="2953" y="4192"/>
                    <a:pt x="2929" y="4203"/>
                    <a:pt x="2893" y="4215"/>
                  </a:cubicBezTo>
                  <a:lnTo>
                    <a:pt x="1203" y="5454"/>
                  </a:lnTo>
                  <a:lnTo>
                    <a:pt x="1203" y="5454"/>
                  </a:lnTo>
                  <a:lnTo>
                    <a:pt x="1465" y="4418"/>
                  </a:lnTo>
                  <a:cubicBezTo>
                    <a:pt x="1489" y="4358"/>
                    <a:pt x="1465" y="4311"/>
                    <a:pt x="1441" y="4263"/>
                  </a:cubicBezTo>
                  <a:cubicBezTo>
                    <a:pt x="1405" y="4215"/>
                    <a:pt x="1346" y="4192"/>
                    <a:pt x="1310" y="4192"/>
                  </a:cubicBezTo>
                  <a:lnTo>
                    <a:pt x="738" y="4192"/>
                  </a:lnTo>
                  <a:cubicBezTo>
                    <a:pt x="512" y="4192"/>
                    <a:pt x="357" y="4013"/>
                    <a:pt x="357" y="3799"/>
                  </a:cubicBezTo>
                  <a:lnTo>
                    <a:pt x="357" y="751"/>
                  </a:lnTo>
                  <a:cubicBezTo>
                    <a:pt x="357" y="524"/>
                    <a:pt x="536" y="370"/>
                    <a:pt x="738" y="370"/>
                  </a:cubicBezTo>
                  <a:lnTo>
                    <a:pt x="1691" y="370"/>
                  </a:lnTo>
                  <a:cubicBezTo>
                    <a:pt x="1798" y="370"/>
                    <a:pt x="1870" y="286"/>
                    <a:pt x="1870" y="179"/>
                  </a:cubicBezTo>
                  <a:cubicBezTo>
                    <a:pt x="1870" y="84"/>
                    <a:pt x="1798" y="1"/>
                    <a:pt x="169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41"/>
            <p:cNvSpPr/>
            <p:nvPr/>
          </p:nvSpPr>
          <p:spPr>
            <a:xfrm>
              <a:off x="2027487" y="2894777"/>
              <a:ext cx="36029" cy="108786"/>
            </a:xfrm>
            <a:custGeom>
              <a:avLst/>
              <a:gdLst/>
              <a:ahLst/>
              <a:cxnLst/>
              <a:rect l="l" t="t" r="r" b="b"/>
              <a:pathLst>
                <a:path w="1132" h="3418" extrusionOk="0">
                  <a:moveTo>
                    <a:pt x="775" y="358"/>
                  </a:moveTo>
                  <a:lnTo>
                    <a:pt x="596" y="3049"/>
                  </a:lnTo>
                  <a:lnTo>
                    <a:pt x="560" y="3049"/>
                  </a:lnTo>
                  <a:lnTo>
                    <a:pt x="394" y="358"/>
                  </a:lnTo>
                  <a:close/>
                  <a:moveTo>
                    <a:pt x="179" y="1"/>
                  </a:moveTo>
                  <a:cubicBezTo>
                    <a:pt x="143" y="1"/>
                    <a:pt x="96" y="24"/>
                    <a:pt x="48" y="60"/>
                  </a:cubicBezTo>
                  <a:cubicBezTo>
                    <a:pt x="24" y="96"/>
                    <a:pt x="1" y="155"/>
                    <a:pt x="1" y="203"/>
                  </a:cubicBezTo>
                  <a:lnTo>
                    <a:pt x="203" y="3251"/>
                  </a:lnTo>
                  <a:cubicBezTo>
                    <a:pt x="203" y="3334"/>
                    <a:pt x="286" y="3418"/>
                    <a:pt x="382" y="3418"/>
                  </a:cubicBezTo>
                  <a:lnTo>
                    <a:pt x="763" y="3418"/>
                  </a:lnTo>
                  <a:cubicBezTo>
                    <a:pt x="858" y="3418"/>
                    <a:pt x="941" y="3334"/>
                    <a:pt x="941" y="3251"/>
                  </a:cubicBezTo>
                  <a:lnTo>
                    <a:pt x="1132" y="203"/>
                  </a:lnTo>
                  <a:cubicBezTo>
                    <a:pt x="1132" y="155"/>
                    <a:pt x="1120" y="96"/>
                    <a:pt x="1072" y="60"/>
                  </a:cubicBezTo>
                  <a:cubicBezTo>
                    <a:pt x="1048" y="36"/>
                    <a:pt x="1001" y="1"/>
                    <a:pt x="94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41"/>
            <p:cNvSpPr/>
            <p:nvPr/>
          </p:nvSpPr>
          <p:spPr>
            <a:xfrm>
              <a:off x="2027487" y="3009992"/>
              <a:ext cx="36029" cy="36029"/>
            </a:xfrm>
            <a:custGeom>
              <a:avLst/>
              <a:gdLst/>
              <a:ahLst/>
              <a:cxnLst/>
              <a:rect l="l" t="t" r="r" b="b"/>
              <a:pathLst>
                <a:path w="1132" h="1132" extrusionOk="0">
                  <a:moveTo>
                    <a:pt x="572" y="345"/>
                  </a:moveTo>
                  <a:cubicBezTo>
                    <a:pt x="691" y="345"/>
                    <a:pt x="775" y="429"/>
                    <a:pt x="775" y="548"/>
                  </a:cubicBezTo>
                  <a:cubicBezTo>
                    <a:pt x="775" y="667"/>
                    <a:pt x="691" y="762"/>
                    <a:pt x="572" y="762"/>
                  </a:cubicBezTo>
                  <a:cubicBezTo>
                    <a:pt x="453" y="762"/>
                    <a:pt x="358" y="667"/>
                    <a:pt x="358" y="548"/>
                  </a:cubicBezTo>
                  <a:cubicBezTo>
                    <a:pt x="358" y="429"/>
                    <a:pt x="453" y="345"/>
                    <a:pt x="572" y="345"/>
                  </a:cubicBezTo>
                  <a:close/>
                  <a:moveTo>
                    <a:pt x="572" y="0"/>
                  </a:moveTo>
                  <a:cubicBezTo>
                    <a:pt x="263" y="0"/>
                    <a:pt x="1" y="250"/>
                    <a:pt x="1" y="572"/>
                  </a:cubicBezTo>
                  <a:cubicBezTo>
                    <a:pt x="1" y="881"/>
                    <a:pt x="263" y="1131"/>
                    <a:pt x="572" y="1131"/>
                  </a:cubicBezTo>
                  <a:cubicBezTo>
                    <a:pt x="882" y="1131"/>
                    <a:pt x="1132" y="881"/>
                    <a:pt x="1132" y="572"/>
                  </a:cubicBezTo>
                  <a:cubicBezTo>
                    <a:pt x="1132" y="250"/>
                    <a:pt x="882" y="0"/>
                    <a:pt x="57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1" name="Google Shape;581;p41"/>
          <p:cNvSpPr txBox="1"/>
          <p:nvPr/>
        </p:nvSpPr>
        <p:spPr>
          <a:xfrm>
            <a:off x="2596725" y="4584200"/>
            <a:ext cx="3655500" cy="379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rgbClr val="FFFFFF"/>
                </a:solidFill>
                <a:latin typeface="Fira Sans Condensed"/>
                <a:ea typeface="Fira Sans Condensed"/>
                <a:cs typeface="Fira Sans Condensed"/>
                <a:sym typeface="Fira Sans Condensed"/>
              </a:rPr>
              <a:t>This is “The 4 T’s” of Risk Management</a:t>
            </a:r>
            <a:endParaRPr b="1">
              <a:solidFill>
                <a:srgbClr val="FFFFFF"/>
              </a:solidFill>
              <a:latin typeface="Fira Sans Condensed"/>
              <a:ea typeface="Fira Sans Condensed"/>
              <a:cs typeface="Fira Sans Condensed"/>
              <a:sym typeface="Fira Sans Condensed"/>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53"/>
        <p:cNvGrpSpPr/>
        <p:nvPr/>
      </p:nvGrpSpPr>
      <p:grpSpPr>
        <a:xfrm>
          <a:off x="0" y="0"/>
          <a:ext cx="0" cy="0"/>
          <a:chOff x="0" y="0"/>
          <a:chExt cx="0" cy="0"/>
        </a:xfrm>
      </p:grpSpPr>
      <p:sp>
        <p:nvSpPr>
          <p:cNvPr id="754" name="Google Shape;754;p52"/>
          <p:cNvSpPr txBox="1">
            <a:spLocks noGrp="1"/>
          </p:cNvSpPr>
          <p:nvPr>
            <p:ph type="title"/>
          </p:nvPr>
        </p:nvSpPr>
        <p:spPr>
          <a:xfrm>
            <a:off x="720100" y="1288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HOW DO YOU MANAGE RISK?</a:t>
            </a:r>
            <a:endParaRPr/>
          </a:p>
        </p:txBody>
      </p:sp>
      <p:sp>
        <p:nvSpPr>
          <p:cNvPr id="755" name="Google Shape;755;p52"/>
          <p:cNvSpPr/>
          <p:nvPr/>
        </p:nvSpPr>
        <p:spPr>
          <a:xfrm>
            <a:off x="4115925" y="1957950"/>
            <a:ext cx="912300" cy="912300"/>
          </a:xfrm>
          <a:prstGeom prst="rect">
            <a:avLst/>
          </a:prstGeom>
          <a:noFill/>
          <a:ln w="19050"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52"/>
          <p:cNvSpPr txBox="1">
            <a:spLocks noGrp="1"/>
          </p:cNvSpPr>
          <p:nvPr>
            <p:ph type="subTitle" idx="4294967295"/>
          </p:nvPr>
        </p:nvSpPr>
        <p:spPr>
          <a:xfrm flipH="1">
            <a:off x="249525" y="1308425"/>
            <a:ext cx="2846700" cy="450600"/>
          </a:xfrm>
          <a:prstGeom prst="rect">
            <a:avLst/>
          </a:prstGeom>
        </p:spPr>
        <p:txBody>
          <a:bodyPr spcFirstLastPara="1" wrap="square" lIns="91425" tIns="91425" rIns="91425" bIns="91425" anchor="t" anchorCtr="0">
            <a:noAutofit/>
          </a:bodyPr>
          <a:lstStyle/>
          <a:p>
            <a:pPr marL="0" lvl="0" indent="0" algn="r" rtl="0">
              <a:lnSpc>
                <a:spcPct val="100000"/>
              </a:lnSpc>
              <a:spcBef>
                <a:spcPts val="0"/>
              </a:spcBef>
              <a:spcAft>
                <a:spcPts val="1600"/>
              </a:spcAft>
              <a:buNone/>
            </a:pPr>
            <a:r>
              <a:rPr lang="en" sz="1400"/>
              <a:t>Relevant to actions BEFORE an event occurs</a:t>
            </a:r>
            <a:endParaRPr sz="1400"/>
          </a:p>
        </p:txBody>
      </p:sp>
      <p:sp>
        <p:nvSpPr>
          <p:cNvPr id="757" name="Google Shape;757;p52"/>
          <p:cNvSpPr txBox="1">
            <a:spLocks noGrp="1"/>
          </p:cNvSpPr>
          <p:nvPr>
            <p:ph type="subTitle" idx="4294967295"/>
          </p:nvPr>
        </p:nvSpPr>
        <p:spPr>
          <a:xfrm flipH="1">
            <a:off x="6087375" y="1308425"/>
            <a:ext cx="2801400" cy="4506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 sz="1400"/>
              <a:t>Designed to ensure a particular outcome is achieved</a:t>
            </a:r>
            <a:endParaRPr sz="1400"/>
          </a:p>
        </p:txBody>
      </p:sp>
      <p:sp>
        <p:nvSpPr>
          <p:cNvPr id="758" name="Google Shape;758;p52"/>
          <p:cNvSpPr txBox="1">
            <a:spLocks noGrp="1"/>
          </p:cNvSpPr>
          <p:nvPr>
            <p:ph type="subTitle" idx="4294967295"/>
          </p:nvPr>
        </p:nvSpPr>
        <p:spPr>
          <a:xfrm>
            <a:off x="249678" y="2921725"/>
            <a:ext cx="2846700" cy="701400"/>
          </a:xfrm>
          <a:prstGeom prst="rect">
            <a:avLst/>
          </a:prstGeom>
        </p:spPr>
        <p:txBody>
          <a:bodyPr spcFirstLastPara="1" wrap="square" lIns="91425" tIns="91425" rIns="91425" bIns="91425" anchor="t" anchorCtr="0">
            <a:noAutofit/>
          </a:bodyPr>
          <a:lstStyle/>
          <a:p>
            <a:pPr marL="0" lvl="0" indent="0" algn="r" rtl="0">
              <a:lnSpc>
                <a:spcPct val="100000"/>
              </a:lnSpc>
              <a:spcBef>
                <a:spcPts val="0"/>
              </a:spcBef>
              <a:spcAft>
                <a:spcPts val="1600"/>
              </a:spcAft>
              <a:buNone/>
            </a:pPr>
            <a:r>
              <a:rPr lang="en" sz="1400"/>
              <a:t>Relevant to circumstances AFTER an event has occurred</a:t>
            </a:r>
            <a:endParaRPr sz="1400"/>
          </a:p>
        </p:txBody>
      </p:sp>
      <p:sp>
        <p:nvSpPr>
          <p:cNvPr id="759" name="Google Shape;759;p52"/>
          <p:cNvSpPr txBox="1">
            <a:spLocks noGrp="1"/>
          </p:cNvSpPr>
          <p:nvPr>
            <p:ph type="subTitle" idx="4294967295"/>
          </p:nvPr>
        </p:nvSpPr>
        <p:spPr>
          <a:xfrm>
            <a:off x="6087522" y="2921700"/>
            <a:ext cx="2751300" cy="7014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 sz="1400"/>
              <a:t>Designed to correct undesirable circumstances or reduce unacceptable risk exposures</a:t>
            </a:r>
            <a:endParaRPr sz="1400"/>
          </a:p>
        </p:txBody>
      </p:sp>
      <p:sp>
        <p:nvSpPr>
          <p:cNvPr id="760" name="Google Shape;760;p52"/>
          <p:cNvSpPr/>
          <p:nvPr/>
        </p:nvSpPr>
        <p:spPr>
          <a:xfrm>
            <a:off x="4285725" y="2127750"/>
            <a:ext cx="572700" cy="572700"/>
          </a:xfrm>
          <a:prstGeom prst="rect">
            <a:avLst/>
          </a:prstGeom>
          <a:solidFill>
            <a:srgbClr val="F3F3F3"/>
          </a:solidFill>
          <a:ln w="19050"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52"/>
          <p:cNvSpPr/>
          <p:nvPr/>
        </p:nvSpPr>
        <p:spPr>
          <a:xfrm>
            <a:off x="4385488" y="2188788"/>
            <a:ext cx="373167" cy="450621"/>
          </a:xfrm>
          <a:custGeom>
            <a:avLst/>
            <a:gdLst/>
            <a:ahLst/>
            <a:cxnLst/>
            <a:rect l="l" t="t" r="r" b="b"/>
            <a:pathLst>
              <a:path w="56519" h="68250" extrusionOk="0">
                <a:moveTo>
                  <a:pt x="28263" y="0"/>
                </a:moveTo>
                <a:lnTo>
                  <a:pt x="3305" y="24955"/>
                </a:lnTo>
                <a:lnTo>
                  <a:pt x="10602" y="32248"/>
                </a:lnTo>
                <a:lnTo>
                  <a:pt x="28263" y="14592"/>
                </a:lnTo>
                <a:lnTo>
                  <a:pt x="40244" y="26576"/>
                </a:lnTo>
                <a:lnTo>
                  <a:pt x="28263" y="38561"/>
                </a:lnTo>
                <a:lnTo>
                  <a:pt x="19050" y="29351"/>
                </a:lnTo>
                <a:lnTo>
                  <a:pt x="17619" y="30778"/>
                </a:lnTo>
                <a:lnTo>
                  <a:pt x="28263" y="41418"/>
                </a:lnTo>
                <a:lnTo>
                  <a:pt x="43104" y="26576"/>
                </a:lnTo>
                <a:lnTo>
                  <a:pt x="28263" y="11732"/>
                </a:lnTo>
                <a:lnTo>
                  <a:pt x="10602" y="29389"/>
                </a:lnTo>
                <a:lnTo>
                  <a:pt x="6165" y="24955"/>
                </a:lnTo>
                <a:lnTo>
                  <a:pt x="28263" y="2861"/>
                </a:lnTo>
                <a:lnTo>
                  <a:pt x="53658" y="28260"/>
                </a:lnTo>
                <a:lnTo>
                  <a:pt x="28263" y="53658"/>
                </a:lnTo>
                <a:lnTo>
                  <a:pt x="7297" y="32693"/>
                </a:lnTo>
                <a:lnTo>
                  <a:pt x="0" y="39990"/>
                </a:lnTo>
                <a:lnTo>
                  <a:pt x="28263" y="68250"/>
                </a:lnTo>
                <a:lnTo>
                  <a:pt x="56518" y="39990"/>
                </a:lnTo>
                <a:lnTo>
                  <a:pt x="52419" y="35889"/>
                </a:lnTo>
                <a:lnTo>
                  <a:pt x="50990" y="37319"/>
                </a:lnTo>
                <a:lnTo>
                  <a:pt x="53658" y="39990"/>
                </a:lnTo>
                <a:lnTo>
                  <a:pt x="28263" y="65390"/>
                </a:lnTo>
                <a:lnTo>
                  <a:pt x="2860" y="39990"/>
                </a:lnTo>
                <a:lnTo>
                  <a:pt x="7297" y="35553"/>
                </a:lnTo>
                <a:lnTo>
                  <a:pt x="28263" y="56519"/>
                </a:lnTo>
                <a:lnTo>
                  <a:pt x="56518" y="28260"/>
                </a:lnTo>
                <a:lnTo>
                  <a:pt x="28263" y="0"/>
                </a:lnTo>
                <a:close/>
              </a:path>
            </a:pathLst>
          </a:custGeom>
          <a:solidFill>
            <a:srgbClr val="0C3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2" name="Google Shape;762;p52"/>
          <p:cNvGrpSpPr/>
          <p:nvPr/>
        </p:nvGrpSpPr>
        <p:grpSpPr>
          <a:xfrm>
            <a:off x="5567955" y="2970974"/>
            <a:ext cx="266197" cy="249155"/>
            <a:chOff x="1507342" y="1024774"/>
            <a:chExt cx="399216" cy="373658"/>
          </a:xfrm>
        </p:grpSpPr>
        <p:sp>
          <p:nvSpPr>
            <p:cNvPr id="763" name="Google Shape;763;p52"/>
            <p:cNvSpPr/>
            <p:nvPr/>
          </p:nvSpPr>
          <p:spPr>
            <a:xfrm>
              <a:off x="1507342" y="1024774"/>
              <a:ext cx="399216" cy="373658"/>
            </a:xfrm>
            <a:custGeom>
              <a:avLst/>
              <a:gdLst/>
              <a:ahLst/>
              <a:cxnLst/>
              <a:rect l="l" t="t" r="r" b="b"/>
              <a:pathLst>
                <a:path w="53389" h="49971" extrusionOk="0">
                  <a:moveTo>
                    <a:pt x="39967" y="0"/>
                  </a:moveTo>
                  <a:lnTo>
                    <a:pt x="16320" y="7"/>
                  </a:lnTo>
                  <a:lnTo>
                    <a:pt x="17534" y="2032"/>
                  </a:lnTo>
                  <a:lnTo>
                    <a:pt x="38760" y="2022"/>
                  </a:lnTo>
                  <a:lnTo>
                    <a:pt x="50008" y="21948"/>
                  </a:lnTo>
                  <a:lnTo>
                    <a:pt x="26026" y="21954"/>
                  </a:lnTo>
                  <a:lnTo>
                    <a:pt x="14332" y="154"/>
                  </a:lnTo>
                  <a:lnTo>
                    <a:pt x="1" y="24996"/>
                  </a:lnTo>
                  <a:lnTo>
                    <a:pt x="14346" y="49827"/>
                  </a:lnTo>
                  <a:lnTo>
                    <a:pt x="26026" y="28020"/>
                  </a:lnTo>
                  <a:lnTo>
                    <a:pt x="50012" y="28013"/>
                  </a:lnTo>
                  <a:lnTo>
                    <a:pt x="50012" y="28013"/>
                  </a:lnTo>
                  <a:lnTo>
                    <a:pt x="38770" y="47942"/>
                  </a:lnTo>
                  <a:lnTo>
                    <a:pt x="17548" y="47948"/>
                  </a:lnTo>
                  <a:lnTo>
                    <a:pt x="16334" y="49971"/>
                  </a:lnTo>
                  <a:lnTo>
                    <a:pt x="39981" y="49963"/>
                  </a:lnTo>
                  <a:lnTo>
                    <a:pt x="53389" y="25992"/>
                  </a:lnTo>
                  <a:lnTo>
                    <a:pt x="24815" y="25998"/>
                  </a:lnTo>
                  <a:lnTo>
                    <a:pt x="14281" y="45667"/>
                  </a:lnTo>
                  <a:lnTo>
                    <a:pt x="2334" y="24996"/>
                  </a:lnTo>
                  <a:lnTo>
                    <a:pt x="14267" y="4311"/>
                  </a:lnTo>
                  <a:lnTo>
                    <a:pt x="24818" y="23976"/>
                  </a:lnTo>
                  <a:lnTo>
                    <a:pt x="53389" y="23969"/>
                  </a:lnTo>
                  <a:lnTo>
                    <a:pt x="39967"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52"/>
            <p:cNvSpPr/>
            <p:nvPr/>
          </p:nvSpPr>
          <p:spPr>
            <a:xfrm>
              <a:off x="1609125" y="1147993"/>
              <a:ext cx="45471" cy="127222"/>
            </a:xfrm>
            <a:custGeom>
              <a:avLst/>
              <a:gdLst/>
              <a:ahLst/>
              <a:cxnLst/>
              <a:rect l="l" t="t" r="r" b="b"/>
              <a:pathLst>
                <a:path w="6081" h="17014" extrusionOk="0">
                  <a:moveTo>
                    <a:pt x="4913" y="0"/>
                  </a:moveTo>
                  <a:lnTo>
                    <a:pt x="1" y="8506"/>
                  </a:lnTo>
                  <a:lnTo>
                    <a:pt x="4913" y="17014"/>
                  </a:lnTo>
                  <a:lnTo>
                    <a:pt x="6080" y="14992"/>
                  </a:lnTo>
                  <a:lnTo>
                    <a:pt x="2338" y="8506"/>
                  </a:lnTo>
                  <a:lnTo>
                    <a:pt x="6080" y="2023"/>
                  </a:lnTo>
                  <a:lnTo>
                    <a:pt x="491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5" name="Google Shape;765;p52"/>
          <p:cNvSpPr/>
          <p:nvPr/>
        </p:nvSpPr>
        <p:spPr>
          <a:xfrm>
            <a:off x="3303861" y="1610081"/>
            <a:ext cx="283071" cy="245141"/>
          </a:xfrm>
          <a:custGeom>
            <a:avLst/>
            <a:gdLst/>
            <a:ahLst/>
            <a:cxnLst/>
            <a:rect l="l" t="t" r="r" b="b"/>
            <a:pathLst>
              <a:path w="56756" h="49151" extrusionOk="0">
                <a:moveTo>
                  <a:pt x="14188" y="1"/>
                </a:moveTo>
                <a:lnTo>
                  <a:pt x="1" y="24576"/>
                </a:lnTo>
                <a:lnTo>
                  <a:pt x="14188" y="49150"/>
                </a:lnTo>
                <a:lnTo>
                  <a:pt x="43782" y="49150"/>
                </a:lnTo>
                <a:lnTo>
                  <a:pt x="28376" y="23864"/>
                </a:lnTo>
                <a:lnTo>
                  <a:pt x="15426" y="45124"/>
                </a:lnTo>
                <a:lnTo>
                  <a:pt x="35068" y="45124"/>
                </a:lnTo>
                <a:lnTo>
                  <a:pt x="33679" y="43101"/>
                </a:lnTo>
                <a:lnTo>
                  <a:pt x="19026" y="43101"/>
                </a:lnTo>
                <a:lnTo>
                  <a:pt x="28376" y="27750"/>
                </a:lnTo>
                <a:lnTo>
                  <a:pt x="40182" y="47128"/>
                </a:lnTo>
                <a:lnTo>
                  <a:pt x="15355" y="47128"/>
                </a:lnTo>
                <a:lnTo>
                  <a:pt x="2334" y="24576"/>
                </a:lnTo>
                <a:lnTo>
                  <a:pt x="15355" y="2023"/>
                </a:lnTo>
                <a:lnTo>
                  <a:pt x="41397" y="2023"/>
                </a:lnTo>
                <a:lnTo>
                  <a:pt x="54418" y="24576"/>
                </a:lnTo>
                <a:lnTo>
                  <a:pt x="44818" y="41206"/>
                </a:lnTo>
                <a:lnTo>
                  <a:pt x="23241" y="6659"/>
                </a:lnTo>
                <a:lnTo>
                  <a:pt x="34254" y="6659"/>
                </a:lnTo>
                <a:lnTo>
                  <a:pt x="30764" y="12912"/>
                </a:lnTo>
                <a:lnTo>
                  <a:pt x="32006" y="14839"/>
                </a:lnTo>
                <a:lnTo>
                  <a:pt x="37698" y="4637"/>
                </a:lnTo>
                <a:lnTo>
                  <a:pt x="19590" y="4637"/>
                </a:lnTo>
                <a:lnTo>
                  <a:pt x="44887" y="45130"/>
                </a:lnTo>
                <a:lnTo>
                  <a:pt x="56755" y="24576"/>
                </a:lnTo>
                <a:lnTo>
                  <a:pt x="42563"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52"/>
          <p:cNvSpPr/>
          <p:nvPr/>
        </p:nvSpPr>
        <p:spPr>
          <a:xfrm>
            <a:off x="5586942" y="1618525"/>
            <a:ext cx="228224" cy="228239"/>
          </a:xfrm>
          <a:custGeom>
            <a:avLst/>
            <a:gdLst/>
            <a:ahLst/>
            <a:cxnLst/>
            <a:rect l="l" t="t" r="r" b="b"/>
            <a:pathLst>
              <a:path w="46246" h="46249" extrusionOk="0">
                <a:moveTo>
                  <a:pt x="23121" y="14630"/>
                </a:moveTo>
                <a:cubicBezTo>
                  <a:pt x="25393" y="14630"/>
                  <a:pt x="27524" y="15513"/>
                  <a:pt x="29129" y="17117"/>
                </a:cubicBezTo>
                <a:cubicBezTo>
                  <a:pt x="32440" y="20429"/>
                  <a:pt x="32440" y="25821"/>
                  <a:pt x="29129" y="29132"/>
                </a:cubicBezTo>
                <a:cubicBezTo>
                  <a:pt x="27524" y="30737"/>
                  <a:pt x="25393" y="31620"/>
                  <a:pt x="23121" y="31620"/>
                </a:cubicBezTo>
                <a:cubicBezTo>
                  <a:pt x="20853" y="31620"/>
                  <a:pt x="18721" y="30737"/>
                  <a:pt x="17117" y="29132"/>
                </a:cubicBezTo>
                <a:cubicBezTo>
                  <a:pt x="13805" y="25821"/>
                  <a:pt x="13805" y="20429"/>
                  <a:pt x="17117" y="17117"/>
                </a:cubicBezTo>
                <a:cubicBezTo>
                  <a:pt x="18721" y="15513"/>
                  <a:pt x="20853" y="14630"/>
                  <a:pt x="23121" y="14630"/>
                </a:cubicBezTo>
                <a:close/>
                <a:moveTo>
                  <a:pt x="23121" y="2023"/>
                </a:moveTo>
                <a:cubicBezTo>
                  <a:pt x="28759" y="2023"/>
                  <a:pt x="34059" y="4219"/>
                  <a:pt x="38044" y="8205"/>
                </a:cubicBezTo>
                <a:cubicBezTo>
                  <a:pt x="42030" y="12191"/>
                  <a:pt x="44223" y="17490"/>
                  <a:pt x="44223" y="23125"/>
                </a:cubicBezTo>
                <a:cubicBezTo>
                  <a:pt x="44223" y="27528"/>
                  <a:pt x="42879" y="31723"/>
                  <a:pt x="40392" y="35246"/>
                </a:cubicBezTo>
                <a:cubicBezTo>
                  <a:pt x="38279" y="35832"/>
                  <a:pt x="36128" y="36118"/>
                  <a:pt x="33994" y="36118"/>
                </a:cubicBezTo>
                <a:cubicBezTo>
                  <a:pt x="31061" y="36118"/>
                  <a:pt x="28160" y="35578"/>
                  <a:pt x="25437" y="34535"/>
                </a:cubicBezTo>
                <a:cubicBezTo>
                  <a:pt x="27131" y="33532"/>
                  <a:pt x="28721" y="32324"/>
                  <a:pt x="30172" y="30929"/>
                </a:cubicBezTo>
                <a:cubicBezTo>
                  <a:pt x="30305" y="30809"/>
                  <a:pt x="30432" y="30686"/>
                  <a:pt x="30559" y="30562"/>
                </a:cubicBezTo>
                <a:cubicBezTo>
                  <a:pt x="34660" y="26460"/>
                  <a:pt x="34660" y="19789"/>
                  <a:pt x="30559" y="15687"/>
                </a:cubicBezTo>
                <a:cubicBezTo>
                  <a:pt x="28575" y="13703"/>
                  <a:pt x="25933" y="12608"/>
                  <a:pt x="23121" y="12608"/>
                </a:cubicBezTo>
                <a:cubicBezTo>
                  <a:pt x="20316" y="12608"/>
                  <a:pt x="17675" y="13703"/>
                  <a:pt x="15687" y="15687"/>
                </a:cubicBezTo>
                <a:cubicBezTo>
                  <a:pt x="11585" y="19789"/>
                  <a:pt x="11585" y="26460"/>
                  <a:pt x="15687" y="30562"/>
                </a:cubicBezTo>
                <a:cubicBezTo>
                  <a:pt x="15813" y="30686"/>
                  <a:pt x="15940" y="30809"/>
                  <a:pt x="16073" y="30929"/>
                </a:cubicBezTo>
                <a:cubicBezTo>
                  <a:pt x="17524" y="32324"/>
                  <a:pt x="19111" y="33532"/>
                  <a:pt x="20805" y="34535"/>
                </a:cubicBezTo>
                <a:cubicBezTo>
                  <a:pt x="18084" y="35578"/>
                  <a:pt x="15184" y="36118"/>
                  <a:pt x="12251" y="36118"/>
                </a:cubicBezTo>
                <a:cubicBezTo>
                  <a:pt x="10116" y="36118"/>
                  <a:pt x="7964" y="35832"/>
                  <a:pt x="5851" y="35246"/>
                </a:cubicBezTo>
                <a:cubicBezTo>
                  <a:pt x="3367" y="31723"/>
                  <a:pt x="2022" y="27528"/>
                  <a:pt x="2022" y="23125"/>
                </a:cubicBezTo>
                <a:cubicBezTo>
                  <a:pt x="2022" y="17487"/>
                  <a:pt x="4215" y="12191"/>
                  <a:pt x="8201" y="8205"/>
                </a:cubicBezTo>
                <a:cubicBezTo>
                  <a:pt x="12187" y="4219"/>
                  <a:pt x="17487" y="2023"/>
                  <a:pt x="23121" y="2023"/>
                </a:cubicBezTo>
                <a:close/>
                <a:moveTo>
                  <a:pt x="23121" y="35749"/>
                </a:moveTo>
                <a:cubicBezTo>
                  <a:pt x="26522" y="37322"/>
                  <a:pt x="30234" y="38143"/>
                  <a:pt x="33997" y="38143"/>
                </a:cubicBezTo>
                <a:cubicBezTo>
                  <a:pt x="35427" y="38143"/>
                  <a:pt x="36864" y="38024"/>
                  <a:pt x="38294" y="37785"/>
                </a:cubicBezTo>
                <a:lnTo>
                  <a:pt x="38294" y="37785"/>
                </a:lnTo>
                <a:cubicBezTo>
                  <a:pt x="38208" y="37870"/>
                  <a:pt x="38129" y="37959"/>
                  <a:pt x="38044" y="38045"/>
                </a:cubicBezTo>
                <a:cubicBezTo>
                  <a:pt x="34059" y="42031"/>
                  <a:pt x="28759" y="44227"/>
                  <a:pt x="23121" y="44227"/>
                </a:cubicBezTo>
                <a:cubicBezTo>
                  <a:pt x="17487" y="44227"/>
                  <a:pt x="12187" y="42031"/>
                  <a:pt x="8201" y="38045"/>
                </a:cubicBezTo>
                <a:cubicBezTo>
                  <a:pt x="8115" y="37959"/>
                  <a:pt x="8037" y="37870"/>
                  <a:pt x="7951" y="37785"/>
                </a:cubicBezTo>
                <a:lnTo>
                  <a:pt x="7951" y="37785"/>
                </a:lnTo>
                <a:cubicBezTo>
                  <a:pt x="9382" y="38024"/>
                  <a:pt x="10819" y="38143"/>
                  <a:pt x="12249" y="38143"/>
                </a:cubicBezTo>
                <a:cubicBezTo>
                  <a:pt x="16012" y="38143"/>
                  <a:pt x="19721" y="37322"/>
                  <a:pt x="23121" y="35749"/>
                </a:cubicBezTo>
                <a:close/>
                <a:moveTo>
                  <a:pt x="23121" y="1"/>
                </a:moveTo>
                <a:cubicBezTo>
                  <a:pt x="16945" y="1"/>
                  <a:pt x="11140" y="2406"/>
                  <a:pt x="6771" y="6775"/>
                </a:cubicBezTo>
                <a:cubicBezTo>
                  <a:pt x="2406" y="11140"/>
                  <a:pt x="1" y="16950"/>
                  <a:pt x="1" y="23125"/>
                </a:cubicBezTo>
                <a:cubicBezTo>
                  <a:pt x="1" y="29300"/>
                  <a:pt x="2406" y="35110"/>
                  <a:pt x="6771" y="39474"/>
                </a:cubicBezTo>
                <a:cubicBezTo>
                  <a:pt x="11140" y="43843"/>
                  <a:pt x="16945" y="46248"/>
                  <a:pt x="23121" y="46248"/>
                </a:cubicBezTo>
                <a:cubicBezTo>
                  <a:pt x="29300" y="46248"/>
                  <a:pt x="35105" y="43843"/>
                  <a:pt x="39474" y="39474"/>
                </a:cubicBezTo>
                <a:cubicBezTo>
                  <a:pt x="43840" y="35110"/>
                  <a:pt x="46245" y="29300"/>
                  <a:pt x="46245" y="23125"/>
                </a:cubicBezTo>
                <a:cubicBezTo>
                  <a:pt x="46245" y="16950"/>
                  <a:pt x="43840" y="11140"/>
                  <a:pt x="39474" y="6775"/>
                </a:cubicBezTo>
                <a:cubicBezTo>
                  <a:pt x="35105" y="2406"/>
                  <a:pt x="29296" y="1"/>
                  <a:pt x="23121"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52"/>
          <p:cNvSpPr/>
          <p:nvPr/>
        </p:nvSpPr>
        <p:spPr>
          <a:xfrm>
            <a:off x="3314557" y="2979344"/>
            <a:ext cx="261654" cy="238415"/>
          </a:xfrm>
          <a:custGeom>
            <a:avLst/>
            <a:gdLst/>
            <a:ahLst/>
            <a:cxnLst/>
            <a:rect l="l" t="t" r="r" b="b"/>
            <a:pathLst>
              <a:path w="53020" h="48311" extrusionOk="0">
                <a:moveTo>
                  <a:pt x="26516" y="2026"/>
                </a:moveTo>
                <a:cubicBezTo>
                  <a:pt x="32184" y="2026"/>
                  <a:pt x="37851" y="4183"/>
                  <a:pt x="42167" y="8497"/>
                </a:cubicBezTo>
                <a:cubicBezTo>
                  <a:pt x="43528" y="9862"/>
                  <a:pt x="44674" y="11357"/>
                  <a:pt x="45605" y="12948"/>
                </a:cubicBezTo>
                <a:lnTo>
                  <a:pt x="23912" y="18761"/>
                </a:lnTo>
                <a:lnTo>
                  <a:pt x="12314" y="7166"/>
                </a:lnTo>
                <a:cubicBezTo>
                  <a:pt x="16411" y="3740"/>
                  <a:pt x="21463" y="2026"/>
                  <a:pt x="26516" y="2026"/>
                </a:cubicBezTo>
                <a:close/>
                <a:moveTo>
                  <a:pt x="35841" y="17659"/>
                </a:moveTo>
                <a:lnTo>
                  <a:pt x="33087" y="27936"/>
                </a:lnTo>
                <a:lnTo>
                  <a:pt x="25560" y="20413"/>
                </a:lnTo>
                <a:lnTo>
                  <a:pt x="35841" y="17659"/>
                </a:lnTo>
                <a:close/>
                <a:moveTo>
                  <a:pt x="46570" y="14782"/>
                </a:moveTo>
                <a:lnTo>
                  <a:pt x="46570" y="14782"/>
                </a:lnTo>
                <a:cubicBezTo>
                  <a:pt x="50392" y="22983"/>
                  <a:pt x="48924" y="33054"/>
                  <a:pt x="42167" y="39815"/>
                </a:cubicBezTo>
                <a:cubicBezTo>
                  <a:pt x="38827" y="43150"/>
                  <a:pt x="34681" y="45193"/>
                  <a:pt x="30354" y="45948"/>
                </a:cubicBezTo>
                <a:lnTo>
                  <a:pt x="38096" y="17054"/>
                </a:lnTo>
                <a:lnTo>
                  <a:pt x="46570" y="14782"/>
                </a:lnTo>
                <a:close/>
                <a:moveTo>
                  <a:pt x="10822" y="8531"/>
                </a:moveTo>
                <a:lnTo>
                  <a:pt x="23241" y="20954"/>
                </a:lnTo>
                <a:lnTo>
                  <a:pt x="23261" y="21028"/>
                </a:lnTo>
                <a:lnTo>
                  <a:pt x="23306" y="21015"/>
                </a:lnTo>
                <a:lnTo>
                  <a:pt x="32481" y="30191"/>
                </a:lnTo>
                <a:lnTo>
                  <a:pt x="28188" y="46219"/>
                </a:lnTo>
                <a:cubicBezTo>
                  <a:pt x="27628" y="46262"/>
                  <a:pt x="27067" y="46283"/>
                  <a:pt x="26506" y="46283"/>
                </a:cubicBezTo>
                <a:cubicBezTo>
                  <a:pt x="20836" y="46283"/>
                  <a:pt x="15168" y="44130"/>
                  <a:pt x="10853" y="39815"/>
                </a:cubicBezTo>
                <a:cubicBezTo>
                  <a:pt x="2227" y="31189"/>
                  <a:pt x="2218" y="17166"/>
                  <a:pt x="10822" y="8531"/>
                </a:cubicBezTo>
                <a:close/>
                <a:moveTo>
                  <a:pt x="26510" y="0"/>
                </a:moveTo>
                <a:cubicBezTo>
                  <a:pt x="20322" y="0"/>
                  <a:pt x="14134" y="2356"/>
                  <a:pt x="9423" y="7067"/>
                </a:cubicBezTo>
                <a:cubicBezTo>
                  <a:pt x="1" y="16489"/>
                  <a:pt x="1" y="31822"/>
                  <a:pt x="9423" y="41244"/>
                </a:cubicBezTo>
                <a:cubicBezTo>
                  <a:pt x="14134" y="45955"/>
                  <a:pt x="20322" y="48311"/>
                  <a:pt x="26510" y="48311"/>
                </a:cubicBezTo>
                <a:cubicBezTo>
                  <a:pt x="32698" y="48311"/>
                  <a:pt x="38886" y="45955"/>
                  <a:pt x="43597" y="41244"/>
                </a:cubicBezTo>
                <a:cubicBezTo>
                  <a:pt x="53019" y="31822"/>
                  <a:pt x="53019" y="16489"/>
                  <a:pt x="43597" y="7067"/>
                </a:cubicBezTo>
                <a:cubicBezTo>
                  <a:pt x="38886" y="2356"/>
                  <a:pt x="32698" y="0"/>
                  <a:pt x="2651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52"/>
          <p:cNvSpPr txBox="1">
            <a:spLocks noGrp="1"/>
          </p:cNvSpPr>
          <p:nvPr>
            <p:ph type="subTitle" idx="4294967295"/>
          </p:nvPr>
        </p:nvSpPr>
        <p:spPr>
          <a:xfrm flipH="1">
            <a:off x="861825" y="1887110"/>
            <a:ext cx="2234400" cy="365100"/>
          </a:xfrm>
          <a:prstGeom prst="rect">
            <a:avLst/>
          </a:prstGeom>
        </p:spPr>
        <p:txBody>
          <a:bodyPr spcFirstLastPara="1" wrap="square" lIns="91425" tIns="91425" rIns="91425" bIns="91425" anchor="ctr" anchorCtr="0">
            <a:noAutofit/>
          </a:bodyPr>
          <a:lstStyle/>
          <a:p>
            <a:pPr marL="0" lvl="0" indent="0" algn="r" rtl="0">
              <a:lnSpc>
                <a:spcPct val="100000"/>
              </a:lnSpc>
              <a:spcBef>
                <a:spcPts val="0"/>
              </a:spcBef>
              <a:spcAft>
                <a:spcPts val="1600"/>
              </a:spcAft>
              <a:buNone/>
            </a:pPr>
            <a:r>
              <a:rPr lang="en" sz="1800" b="1">
                <a:latin typeface="Rajdhani"/>
                <a:ea typeface="Rajdhani"/>
                <a:cs typeface="Rajdhani"/>
                <a:sym typeface="Rajdhani"/>
              </a:rPr>
              <a:t>PREVENTATIVE</a:t>
            </a:r>
            <a:endParaRPr sz="1800" b="1">
              <a:latin typeface="Rajdhani"/>
              <a:ea typeface="Rajdhani"/>
              <a:cs typeface="Rajdhani"/>
              <a:sym typeface="Rajdhani"/>
            </a:endParaRPr>
          </a:p>
        </p:txBody>
      </p:sp>
      <p:sp>
        <p:nvSpPr>
          <p:cNvPr id="769" name="Google Shape;769;p52"/>
          <p:cNvSpPr txBox="1">
            <a:spLocks noGrp="1"/>
          </p:cNvSpPr>
          <p:nvPr>
            <p:ph type="subTitle" idx="4294967295"/>
          </p:nvPr>
        </p:nvSpPr>
        <p:spPr>
          <a:xfrm flipH="1">
            <a:off x="6087375" y="1887113"/>
            <a:ext cx="2194800" cy="3651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1600"/>
              </a:spcAft>
              <a:buNone/>
            </a:pPr>
            <a:r>
              <a:rPr lang="en" sz="1800" b="1">
                <a:latin typeface="Rajdhani"/>
                <a:ea typeface="Rajdhani"/>
                <a:cs typeface="Rajdhani"/>
                <a:sym typeface="Rajdhani"/>
              </a:rPr>
              <a:t>DIRECTIVE</a:t>
            </a:r>
            <a:endParaRPr sz="1800" b="1">
              <a:latin typeface="Rajdhani"/>
              <a:ea typeface="Rajdhani"/>
              <a:cs typeface="Rajdhani"/>
              <a:sym typeface="Rajdhani"/>
            </a:endParaRPr>
          </a:p>
        </p:txBody>
      </p:sp>
      <p:sp>
        <p:nvSpPr>
          <p:cNvPr id="770" name="Google Shape;770;p52"/>
          <p:cNvSpPr txBox="1">
            <a:spLocks noGrp="1"/>
          </p:cNvSpPr>
          <p:nvPr>
            <p:ph type="subTitle" idx="4294967295"/>
          </p:nvPr>
        </p:nvSpPr>
        <p:spPr>
          <a:xfrm>
            <a:off x="861862" y="2659093"/>
            <a:ext cx="2234400" cy="365100"/>
          </a:xfrm>
          <a:prstGeom prst="rect">
            <a:avLst/>
          </a:prstGeom>
        </p:spPr>
        <p:txBody>
          <a:bodyPr spcFirstLastPara="1" wrap="square" lIns="91425" tIns="91425" rIns="91425" bIns="91425" anchor="t" anchorCtr="0">
            <a:noAutofit/>
          </a:bodyPr>
          <a:lstStyle/>
          <a:p>
            <a:pPr marL="0" lvl="0" indent="0" algn="r" rtl="0">
              <a:lnSpc>
                <a:spcPct val="100000"/>
              </a:lnSpc>
              <a:spcBef>
                <a:spcPts val="0"/>
              </a:spcBef>
              <a:spcAft>
                <a:spcPts val="1600"/>
              </a:spcAft>
              <a:buNone/>
            </a:pPr>
            <a:r>
              <a:rPr lang="en" sz="1800" b="1">
                <a:latin typeface="Rajdhani"/>
                <a:ea typeface="Rajdhani"/>
                <a:cs typeface="Rajdhani"/>
                <a:sym typeface="Rajdhani"/>
              </a:rPr>
              <a:t>DETECTIVE</a:t>
            </a:r>
            <a:endParaRPr sz="1800" b="1">
              <a:latin typeface="Rajdhani"/>
              <a:ea typeface="Rajdhani"/>
              <a:cs typeface="Rajdhani"/>
              <a:sym typeface="Rajdhani"/>
            </a:endParaRPr>
          </a:p>
        </p:txBody>
      </p:sp>
      <p:sp>
        <p:nvSpPr>
          <p:cNvPr id="771" name="Google Shape;771;p52"/>
          <p:cNvSpPr txBox="1">
            <a:spLocks noGrp="1"/>
          </p:cNvSpPr>
          <p:nvPr>
            <p:ph type="subTitle" idx="4294967295"/>
          </p:nvPr>
        </p:nvSpPr>
        <p:spPr>
          <a:xfrm>
            <a:off x="6087537" y="2656098"/>
            <a:ext cx="2194800" cy="3651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 sz="1800" b="1">
                <a:latin typeface="Rajdhani"/>
                <a:ea typeface="Rajdhani"/>
                <a:cs typeface="Rajdhani"/>
                <a:sym typeface="Rajdhani"/>
              </a:rPr>
              <a:t>CORRECTIVE</a:t>
            </a:r>
            <a:endParaRPr sz="1800" b="1">
              <a:latin typeface="Rajdhani"/>
              <a:ea typeface="Rajdhani"/>
              <a:cs typeface="Rajdhani"/>
              <a:sym typeface="Rajdhani"/>
            </a:endParaRPr>
          </a:p>
        </p:txBody>
      </p:sp>
      <p:sp>
        <p:nvSpPr>
          <p:cNvPr id="772" name="Google Shape;772;p52"/>
          <p:cNvSpPr/>
          <p:nvPr/>
        </p:nvSpPr>
        <p:spPr>
          <a:xfrm>
            <a:off x="3220100" y="2870250"/>
            <a:ext cx="450600" cy="450600"/>
          </a:xfrm>
          <a:prstGeom prst="rect">
            <a:avLst/>
          </a:prstGeom>
          <a:noFill/>
          <a:ln w="19050"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52"/>
          <p:cNvSpPr/>
          <p:nvPr/>
        </p:nvSpPr>
        <p:spPr>
          <a:xfrm>
            <a:off x="5473450" y="2870250"/>
            <a:ext cx="450600" cy="450600"/>
          </a:xfrm>
          <a:prstGeom prst="rect">
            <a:avLst/>
          </a:prstGeom>
          <a:noFill/>
          <a:ln w="19050"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52"/>
          <p:cNvSpPr/>
          <p:nvPr/>
        </p:nvSpPr>
        <p:spPr>
          <a:xfrm>
            <a:off x="3220100" y="1507350"/>
            <a:ext cx="450600" cy="450600"/>
          </a:xfrm>
          <a:prstGeom prst="rect">
            <a:avLst/>
          </a:prstGeom>
          <a:noFill/>
          <a:ln w="19050"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52"/>
          <p:cNvSpPr/>
          <p:nvPr/>
        </p:nvSpPr>
        <p:spPr>
          <a:xfrm>
            <a:off x="5473450" y="1507350"/>
            <a:ext cx="450600" cy="450600"/>
          </a:xfrm>
          <a:prstGeom prst="rect">
            <a:avLst/>
          </a:prstGeom>
          <a:noFill/>
          <a:ln w="19050"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76" name="Google Shape;776;p52"/>
          <p:cNvCxnSpPr>
            <a:stCxn id="774" idx="3"/>
            <a:endCxn id="755" idx="1"/>
          </p:cNvCxnSpPr>
          <p:nvPr/>
        </p:nvCxnSpPr>
        <p:spPr>
          <a:xfrm>
            <a:off x="3670700" y="1732650"/>
            <a:ext cx="445200" cy="681600"/>
          </a:xfrm>
          <a:prstGeom prst="bentConnector3">
            <a:avLst>
              <a:gd name="adj1" fmla="val 50003"/>
            </a:avLst>
          </a:prstGeom>
          <a:noFill/>
          <a:ln w="19050" cap="flat" cmpd="sng">
            <a:solidFill>
              <a:srgbClr val="F3F3F3"/>
            </a:solidFill>
            <a:prstDash val="solid"/>
            <a:round/>
            <a:headEnd type="none" w="med" len="med"/>
            <a:tailEnd type="none" w="med" len="med"/>
          </a:ln>
        </p:spPr>
      </p:cxnSp>
      <p:cxnSp>
        <p:nvCxnSpPr>
          <p:cNvPr id="777" name="Google Shape;777;p52"/>
          <p:cNvCxnSpPr>
            <a:stCxn id="755" idx="1"/>
            <a:endCxn id="772" idx="3"/>
          </p:cNvCxnSpPr>
          <p:nvPr/>
        </p:nvCxnSpPr>
        <p:spPr>
          <a:xfrm flipH="1">
            <a:off x="3670725" y="2414100"/>
            <a:ext cx="445200" cy="681600"/>
          </a:xfrm>
          <a:prstGeom prst="bentConnector3">
            <a:avLst>
              <a:gd name="adj1" fmla="val 50003"/>
            </a:avLst>
          </a:prstGeom>
          <a:noFill/>
          <a:ln w="19050" cap="flat" cmpd="sng">
            <a:solidFill>
              <a:srgbClr val="F3F3F3"/>
            </a:solidFill>
            <a:prstDash val="solid"/>
            <a:round/>
            <a:headEnd type="none" w="med" len="med"/>
            <a:tailEnd type="none" w="med" len="med"/>
          </a:ln>
        </p:spPr>
      </p:cxnSp>
      <p:cxnSp>
        <p:nvCxnSpPr>
          <p:cNvPr id="778" name="Google Shape;778;p52"/>
          <p:cNvCxnSpPr>
            <a:stCxn id="775" idx="1"/>
            <a:endCxn id="755" idx="3"/>
          </p:cNvCxnSpPr>
          <p:nvPr/>
        </p:nvCxnSpPr>
        <p:spPr>
          <a:xfrm flipH="1">
            <a:off x="5028250" y="1732650"/>
            <a:ext cx="445200" cy="681600"/>
          </a:xfrm>
          <a:prstGeom prst="bentConnector3">
            <a:avLst>
              <a:gd name="adj1" fmla="val 50003"/>
            </a:avLst>
          </a:prstGeom>
          <a:noFill/>
          <a:ln w="19050" cap="flat" cmpd="sng">
            <a:solidFill>
              <a:srgbClr val="F3F3F3"/>
            </a:solidFill>
            <a:prstDash val="solid"/>
            <a:round/>
            <a:headEnd type="none" w="med" len="med"/>
            <a:tailEnd type="none" w="med" len="med"/>
          </a:ln>
        </p:spPr>
      </p:cxnSp>
      <p:cxnSp>
        <p:nvCxnSpPr>
          <p:cNvPr id="779" name="Google Shape;779;p52"/>
          <p:cNvCxnSpPr>
            <a:stCxn id="755" idx="3"/>
            <a:endCxn id="773" idx="1"/>
          </p:cNvCxnSpPr>
          <p:nvPr/>
        </p:nvCxnSpPr>
        <p:spPr>
          <a:xfrm>
            <a:off x="5028225" y="2414100"/>
            <a:ext cx="445200" cy="681600"/>
          </a:xfrm>
          <a:prstGeom prst="bentConnector3">
            <a:avLst>
              <a:gd name="adj1" fmla="val 50003"/>
            </a:avLst>
          </a:prstGeom>
          <a:noFill/>
          <a:ln w="19050" cap="flat" cmpd="sng">
            <a:solidFill>
              <a:srgbClr val="F3F3F3"/>
            </a:solidFill>
            <a:prstDash val="solid"/>
            <a:round/>
            <a:headEnd type="none" w="med" len="med"/>
            <a:tailEnd type="none" w="med" len="med"/>
          </a:ln>
        </p:spPr>
      </p:cxnSp>
      <p:sp>
        <p:nvSpPr>
          <p:cNvPr id="780" name="Google Shape;780;p52"/>
          <p:cNvSpPr txBox="1"/>
          <p:nvPr/>
        </p:nvSpPr>
        <p:spPr>
          <a:xfrm>
            <a:off x="2636650" y="701525"/>
            <a:ext cx="3984900" cy="365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FFFF"/>
                </a:solidFill>
                <a:latin typeface="Fira Sans Condensed Light"/>
                <a:ea typeface="Fira Sans Condensed Light"/>
                <a:cs typeface="Fira Sans Condensed Light"/>
                <a:sym typeface="Fira Sans Condensed Light"/>
              </a:rPr>
              <a:t>….By applying  </a:t>
            </a:r>
            <a:r>
              <a:rPr lang="en" b="1">
                <a:solidFill>
                  <a:srgbClr val="FFFFFF"/>
                </a:solidFill>
                <a:latin typeface="Fira Sans Condensed"/>
                <a:ea typeface="Fira Sans Condensed"/>
                <a:cs typeface="Fira Sans Condensed"/>
                <a:sym typeface="Fira Sans Condensed"/>
              </a:rPr>
              <a:t>CONTROLS </a:t>
            </a:r>
            <a:r>
              <a:rPr lang="en">
                <a:solidFill>
                  <a:srgbClr val="FFFFFF"/>
                </a:solidFill>
                <a:latin typeface="Fira Sans Condensed Light"/>
                <a:ea typeface="Fira Sans Condensed Light"/>
                <a:cs typeface="Fira Sans Condensed Light"/>
                <a:sym typeface="Fira Sans Condensed Light"/>
              </a:rPr>
              <a:t>(AKA Mitigations)</a:t>
            </a:r>
            <a:endParaRPr>
              <a:solidFill>
                <a:srgbClr val="FFFFFF"/>
              </a:solidFill>
              <a:latin typeface="Fira Sans Condensed Light"/>
              <a:ea typeface="Fira Sans Condensed Light"/>
              <a:cs typeface="Fira Sans Condensed Light"/>
              <a:sym typeface="Fira Sans Condensed Light"/>
            </a:endParaRPr>
          </a:p>
        </p:txBody>
      </p:sp>
      <p:pic>
        <p:nvPicPr>
          <p:cNvPr id="781" name="Google Shape;781;p52"/>
          <p:cNvPicPr preferRelativeResize="0"/>
          <p:nvPr/>
        </p:nvPicPr>
        <p:blipFill rotWithShape="1">
          <a:blip r:embed="rId4">
            <a:alphaModFix/>
          </a:blip>
          <a:srcRect l="6664" t="4858" r="6220" b="5495"/>
          <a:stretch/>
        </p:blipFill>
        <p:spPr>
          <a:xfrm>
            <a:off x="0" y="3814345"/>
            <a:ext cx="1291560" cy="1329150"/>
          </a:xfrm>
          <a:prstGeom prst="rect">
            <a:avLst/>
          </a:prstGeom>
          <a:noFill/>
          <a:ln>
            <a:noFill/>
          </a:ln>
        </p:spPr>
      </p:pic>
      <p:sp>
        <p:nvSpPr>
          <p:cNvPr id="782" name="Google Shape;782;p52"/>
          <p:cNvSpPr txBox="1"/>
          <p:nvPr/>
        </p:nvSpPr>
        <p:spPr>
          <a:xfrm>
            <a:off x="1246300" y="4171650"/>
            <a:ext cx="2481600" cy="286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latin typeface="Fira Sans Condensed Light"/>
                <a:ea typeface="Fira Sans Condensed Light"/>
                <a:cs typeface="Fira Sans Condensed Light"/>
                <a:sym typeface="Fira Sans Condensed Light"/>
              </a:rPr>
              <a:t>CyberFace asks “What about COMPENSATING controls?”</a:t>
            </a:r>
            <a:endParaRPr>
              <a:solidFill>
                <a:srgbClr val="FFFFFF"/>
              </a:solidFill>
              <a:latin typeface="Fira Sans Condensed Light"/>
              <a:ea typeface="Fira Sans Condensed Light"/>
              <a:cs typeface="Fira Sans Condensed Light"/>
              <a:sym typeface="Fira Sans Condensed Light"/>
            </a:endParaRPr>
          </a:p>
        </p:txBody>
      </p:sp>
      <p:sp>
        <p:nvSpPr>
          <p:cNvPr id="783" name="Google Shape;783;p52"/>
          <p:cNvSpPr txBox="1"/>
          <p:nvPr/>
        </p:nvSpPr>
        <p:spPr>
          <a:xfrm>
            <a:off x="3785225" y="4129600"/>
            <a:ext cx="4574100" cy="450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FFFFFF"/>
                </a:solidFill>
                <a:latin typeface="Fira Sans Condensed"/>
                <a:ea typeface="Fira Sans Condensed"/>
                <a:cs typeface="Fira Sans Condensed"/>
                <a:sym typeface="Fira Sans Condensed"/>
              </a:rPr>
              <a:t>Compensating</a:t>
            </a:r>
            <a:r>
              <a:rPr lang="en">
                <a:solidFill>
                  <a:srgbClr val="FFFFFF"/>
                </a:solidFill>
                <a:latin typeface="Fira Sans Condensed Light"/>
                <a:ea typeface="Fira Sans Condensed Light"/>
                <a:cs typeface="Fira Sans Condensed Light"/>
                <a:sym typeface="Fira Sans Condensed Light"/>
              </a:rPr>
              <a:t> controls are alternatives that can assist in reducing the impact of a risk, oftentimes because a CORRECTIVE control is deemed too expensive.</a:t>
            </a:r>
            <a:endParaRPr>
              <a:solidFill>
                <a:srgbClr val="FFFFFF"/>
              </a:solidFill>
              <a:latin typeface="Fira Sans Condensed Light"/>
              <a:ea typeface="Fira Sans Condensed Light"/>
              <a:cs typeface="Fira Sans Condensed Light"/>
              <a:sym typeface="Fira Sans Condensed Light"/>
            </a:endParaRPr>
          </a:p>
        </p:txBody>
      </p:sp>
      <p:sp>
        <p:nvSpPr>
          <p:cNvPr id="784" name="Google Shape;784;p52"/>
          <p:cNvSpPr txBox="1"/>
          <p:nvPr/>
        </p:nvSpPr>
        <p:spPr>
          <a:xfrm>
            <a:off x="6313150" y="2093400"/>
            <a:ext cx="2481600" cy="228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i="1">
                <a:solidFill>
                  <a:schemeClr val="accent2"/>
                </a:solidFill>
                <a:latin typeface="Fira Sans Condensed Light"/>
                <a:ea typeface="Fira Sans Condensed Light"/>
                <a:cs typeface="Fira Sans Condensed Light"/>
                <a:sym typeface="Fira Sans Condensed Light"/>
              </a:rPr>
              <a:t>Ex - A Policy: “Don’t do that!”</a:t>
            </a:r>
            <a:endParaRPr i="1">
              <a:solidFill>
                <a:schemeClr val="accent2"/>
              </a:solidFill>
              <a:latin typeface="Fira Sans Condensed Light"/>
              <a:ea typeface="Fira Sans Condensed Light"/>
              <a:cs typeface="Fira Sans Condensed Light"/>
              <a:sym typeface="Fira Sans Condensed Light"/>
            </a:endParaRPr>
          </a:p>
        </p:txBody>
      </p:sp>
      <p:sp>
        <p:nvSpPr>
          <p:cNvPr id="785" name="Google Shape;785;p52"/>
          <p:cNvSpPr txBox="1"/>
          <p:nvPr/>
        </p:nvSpPr>
        <p:spPr>
          <a:xfrm>
            <a:off x="1094600" y="2143013"/>
            <a:ext cx="2481600" cy="228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i="1">
                <a:solidFill>
                  <a:schemeClr val="accent2"/>
                </a:solidFill>
                <a:latin typeface="Fira Sans Condensed Light"/>
                <a:ea typeface="Fira Sans Condensed Light"/>
                <a:cs typeface="Fira Sans Condensed Light"/>
                <a:sym typeface="Fira Sans Condensed Light"/>
              </a:rPr>
              <a:t>Ex - A Firewall, or SELinux</a:t>
            </a:r>
            <a:endParaRPr i="1">
              <a:solidFill>
                <a:schemeClr val="accent2"/>
              </a:solidFill>
              <a:latin typeface="Fira Sans Condensed Light"/>
              <a:ea typeface="Fira Sans Condensed Light"/>
              <a:cs typeface="Fira Sans Condensed Light"/>
              <a:sym typeface="Fira Sans Condensed Light"/>
            </a:endParaRPr>
          </a:p>
        </p:txBody>
      </p:sp>
      <p:sp>
        <p:nvSpPr>
          <p:cNvPr id="786" name="Google Shape;786;p52"/>
          <p:cNvSpPr txBox="1"/>
          <p:nvPr/>
        </p:nvSpPr>
        <p:spPr>
          <a:xfrm>
            <a:off x="1094600" y="3539761"/>
            <a:ext cx="3130800" cy="228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i="1" dirty="0">
                <a:solidFill>
                  <a:schemeClr val="accent2"/>
                </a:solidFill>
                <a:latin typeface="Fira Sans Condensed Light"/>
                <a:ea typeface="Fira Sans Condensed Light"/>
                <a:cs typeface="Fira Sans Condensed Light"/>
                <a:sym typeface="Fira Sans Condensed Light"/>
              </a:rPr>
              <a:t>Ex - Reviewing Audit logs, an IDS, or network/server scans</a:t>
            </a:r>
            <a:endParaRPr i="1" dirty="0">
              <a:solidFill>
                <a:schemeClr val="accent2"/>
              </a:solidFill>
              <a:latin typeface="Fira Sans Condensed Light"/>
              <a:ea typeface="Fira Sans Condensed Light"/>
              <a:cs typeface="Fira Sans Condensed Light"/>
              <a:sym typeface="Fira Sans Condensed Light"/>
            </a:endParaRPr>
          </a:p>
        </p:txBody>
      </p:sp>
      <p:sp>
        <p:nvSpPr>
          <p:cNvPr id="787" name="Google Shape;787;p52"/>
          <p:cNvSpPr txBox="1"/>
          <p:nvPr/>
        </p:nvSpPr>
        <p:spPr>
          <a:xfrm>
            <a:off x="6389350" y="3693361"/>
            <a:ext cx="2481600" cy="228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i="1">
                <a:solidFill>
                  <a:schemeClr val="accent2"/>
                </a:solidFill>
                <a:latin typeface="Fira Sans Condensed Light"/>
                <a:ea typeface="Fira Sans Condensed Light"/>
                <a:cs typeface="Fira Sans Condensed Light"/>
                <a:sym typeface="Fira Sans Condensed Light"/>
              </a:rPr>
              <a:t>Ex - AIDE, or a patch</a:t>
            </a:r>
            <a:endParaRPr i="1">
              <a:solidFill>
                <a:schemeClr val="accent2"/>
              </a:solidFill>
              <a:latin typeface="Fira Sans Condensed Light"/>
              <a:ea typeface="Fira Sans Condensed Light"/>
              <a:cs typeface="Fira Sans Condensed Light"/>
              <a:sym typeface="Fira Sans Condensed Ligh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nodeType="clickEffect">
                                  <p:stCondLst>
                                    <p:cond delay="0"/>
                                  </p:stCondLst>
                                  <p:childTnLst>
                                    <p:animRot by="-21600000">
                                      <p:cBhvr>
                                        <p:cTn id="6" dur="1000" fill="hold"/>
                                        <p:tgtEl>
                                          <p:spTgt spid="781"/>
                                        </p:tgtEl>
                                        <p:attrNameLst>
                                          <p:attrName>r</p:attrName>
                                        </p:attrNameLst>
                                      </p:cBhvr>
                                    </p:animRot>
                                  </p:childTnLst>
                                </p:cTn>
                              </p:par>
                            </p:childTnLst>
                          </p:cTn>
                        </p:par>
                        <p:par>
                          <p:cTn id="7" fill="hold">
                            <p:stCondLst>
                              <p:cond delay="1000"/>
                            </p:stCondLst>
                            <p:childTnLst>
                              <p:par>
                                <p:cTn id="8" presetID="10" presetClass="entr" presetSubtype="0" fill="hold" nodeType="afterEffect">
                                  <p:stCondLst>
                                    <p:cond delay="0"/>
                                  </p:stCondLst>
                                  <p:childTnLst>
                                    <p:set>
                                      <p:cBhvr>
                                        <p:cTn id="9" dur="1" fill="hold">
                                          <p:stCondLst>
                                            <p:cond delay="0"/>
                                          </p:stCondLst>
                                        </p:cTn>
                                        <p:tgtEl>
                                          <p:spTgt spid="782"/>
                                        </p:tgtEl>
                                        <p:attrNameLst>
                                          <p:attrName>style.visibility</p:attrName>
                                        </p:attrNameLst>
                                      </p:cBhvr>
                                      <p:to>
                                        <p:strVal val="visible"/>
                                      </p:to>
                                    </p:set>
                                    <p:animEffect transition="in" filter="fade">
                                      <p:cBhvr>
                                        <p:cTn id="10" dur="1000"/>
                                        <p:tgtEl>
                                          <p:spTgt spid="782"/>
                                        </p:tgtEl>
                                      </p:cBhvr>
                                    </p:animEffect>
                                  </p:childTnLst>
                                </p:cTn>
                              </p:par>
                            </p:childTnLst>
                          </p:cTn>
                        </p:par>
                        <p:par>
                          <p:cTn id="11" fill="hold">
                            <p:stCondLst>
                              <p:cond delay="2000"/>
                            </p:stCondLst>
                            <p:childTnLst>
                              <p:par>
                                <p:cTn id="12" presetID="10" presetClass="entr" presetSubtype="0" fill="hold" nodeType="afterEffect">
                                  <p:stCondLst>
                                    <p:cond delay="0"/>
                                  </p:stCondLst>
                                  <p:childTnLst>
                                    <p:set>
                                      <p:cBhvr>
                                        <p:cTn id="13" dur="1" fill="hold">
                                          <p:stCondLst>
                                            <p:cond delay="0"/>
                                          </p:stCondLst>
                                        </p:cTn>
                                        <p:tgtEl>
                                          <p:spTgt spid="783"/>
                                        </p:tgtEl>
                                        <p:attrNameLst>
                                          <p:attrName>style.visibility</p:attrName>
                                        </p:attrNameLst>
                                      </p:cBhvr>
                                      <p:to>
                                        <p:strVal val="visible"/>
                                      </p:to>
                                    </p:set>
                                    <p:animEffect transition="in" filter="fade">
                                      <p:cBhvr>
                                        <p:cTn id="14" dur="5000"/>
                                        <p:tgtEl>
                                          <p:spTgt spid="7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96"/>
        <p:cNvGrpSpPr/>
        <p:nvPr/>
      </p:nvGrpSpPr>
      <p:grpSpPr>
        <a:xfrm>
          <a:off x="0" y="0"/>
          <a:ext cx="0" cy="0"/>
          <a:chOff x="0" y="0"/>
          <a:chExt cx="0" cy="0"/>
        </a:xfrm>
      </p:grpSpPr>
      <p:sp>
        <p:nvSpPr>
          <p:cNvPr id="697" name="Google Shape;697;p47"/>
          <p:cNvSpPr txBox="1">
            <a:spLocks noGrp="1"/>
          </p:cNvSpPr>
          <p:nvPr>
            <p:ph type="title"/>
          </p:nvPr>
        </p:nvSpPr>
        <p:spPr>
          <a:xfrm>
            <a:off x="1048675" y="1418700"/>
            <a:ext cx="7290600" cy="2306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COOL STORY, BRO</a:t>
            </a:r>
            <a:endParaRPr/>
          </a:p>
        </p:txBody>
      </p:sp>
      <p:sp>
        <p:nvSpPr>
          <p:cNvPr id="698" name="Google Shape;698;p47"/>
          <p:cNvSpPr txBox="1"/>
          <p:nvPr/>
        </p:nvSpPr>
        <p:spPr>
          <a:xfrm>
            <a:off x="2406950" y="3885100"/>
            <a:ext cx="4404600" cy="609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rgbClr val="FFFFFF"/>
                </a:solidFill>
                <a:latin typeface="Fira Sans Condensed"/>
                <a:ea typeface="Fira Sans Condensed"/>
                <a:cs typeface="Fira Sans Condensed"/>
                <a:sym typeface="Fira Sans Condensed"/>
              </a:rPr>
              <a:t>...but HOW do we do that?</a:t>
            </a:r>
            <a:endParaRPr b="1">
              <a:solidFill>
                <a:srgbClr val="FFFFFF"/>
              </a:solidFill>
              <a:latin typeface="Fira Sans Condensed"/>
              <a:ea typeface="Fira Sans Condensed"/>
              <a:cs typeface="Fira Sans Condensed"/>
              <a:sym typeface="Fira Sans Condensed"/>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8083E4-B6DB-464D-9121-9C8523B56E26}"/>
              </a:ext>
            </a:extLst>
          </p:cNvPr>
          <p:cNvSpPr>
            <a:spLocks noGrp="1"/>
          </p:cNvSpPr>
          <p:nvPr>
            <p:ph type="title"/>
          </p:nvPr>
        </p:nvSpPr>
        <p:spPr>
          <a:xfrm>
            <a:off x="2339679" y="473636"/>
            <a:ext cx="4464642" cy="572700"/>
          </a:xfrm>
        </p:spPr>
        <p:txBody>
          <a:bodyPr/>
          <a:lstStyle/>
          <a:p>
            <a:r>
              <a:rPr lang="en-US" dirty="0"/>
              <a:t>Great Value</a:t>
            </a:r>
            <a:r>
              <a:rPr lang="en-US" sz="1600" baseline="30000" dirty="0"/>
              <a:t>(TM) </a:t>
            </a:r>
            <a:r>
              <a:rPr lang="en-US" dirty="0"/>
              <a:t>Risk Analysis</a:t>
            </a:r>
          </a:p>
        </p:txBody>
      </p:sp>
      <p:pic>
        <p:nvPicPr>
          <p:cNvPr id="1028" name="Picture 4" descr="meme about off brand names &quot;i can't believe it's not butter&quot; to &quot;i totally thought it was butter&quot;">
            <a:extLst>
              <a:ext uri="{FF2B5EF4-FFF2-40B4-BE49-F238E27FC236}">
                <a16:creationId xmlns:a16="http://schemas.microsoft.com/office/drawing/2014/main" id="{A732CC89-7A37-41EF-A61D-621068C0D2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10348" y="1162169"/>
            <a:ext cx="3123303" cy="234247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BD58903-0520-4EDF-8B02-CF2205485AD1}"/>
              </a:ext>
            </a:extLst>
          </p:cNvPr>
          <p:cNvSpPr txBox="1"/>
          <p:nvPr/>
        </p:nvSpPr>
        <p:spPr>
          <a:xfrm>
            <a:off x="2451886" y="3756333"/>
            <a:ext cx="4240226" cy="584775"/>
          </a:xfrm>
          <a:prstGeom prst="rect">
            <a:avLst/>
          </a:prstGeom>
          <a:noFill/>
        </p:spPr>
        <p:txBody>
          <a:bodyPr wrap="square" rtlCol="0">
            <a:spAutoFit/>
          </a:bodyPr>
          <a:lstStyle/>
          <a:p>
            <a:pPr algn="ctr"/>
            <a:r>
              <a:rPr lang="en-US" sz="3200" dirty="0">
                <a:solidFill>
                  <a:schemeClr val="tx2"/>
                </a:solidFill>
              </a:rPr>
              <a:t>Likelihood X Impact</a:t>
            </a:r>
          </a:p>
        </p:txBody>
      </p:sp>
      <p:sp>
        <p:nvSpPr>
          <p:cNvPr id="6" name="TextBox 5">
            <a:extLst>
              <a:ext uri="{FF2B5EF4-FFF2-40B4-BE49-F238E27FC236}">
                <a16:creationId xmlns:a16="http://schemas.microsoft.com/office/drawing/2014/main" id="{C57101F2-214C-4EB5-8DC3-10A8CAA346F1}"/>
              </a:ext>
            </a:extLst>
          </p:cNvPr>
          <p:cNvSpPr txBox="1"/>
          <p:nvPr/>
        </p:nvSpPr>
        <p:spPr>
          <a:xfrm>
            <a:off x="2418185" y="4362087"/>
            <a:ext cx="4273927" cy="307777"/>
          </a:xfrm>
          <a:prstGeom prst="rect">
            <a:avLst/>
          </a:prstGeom>
          <a:noFill/>
        </p:spPr>
        <p:txBody>
          <a:bodyPr wrap="none" rtlCol="0">
            <a:spAutoFit/>
          </a:bodyPr>
          <a:lstStyle/>
          <a:p>
            <a:pPr algn="ctr"/>
            <a:r>
              <a:rPr lang="en-US" dirty="0">
                <a:solidFill>
                  <a:schemeClr val="tx2"/>
                </a:solidFill>
              </a:rPr>
              <a:t>How often could this happen x How bad could it be?</a:t>
            </a:r>
          </a:p>
        </p:txBody>
      </p:sp>
    </p:spTree>
    <p:extLst>
      <p:ext uri="{BB962C8B-B14F-4D97-AF65-F5344CB8AC3E}">
        <p14:creationId xmlns:p14="http://schemas.microsoft.com/office/powerpoint/2010/main" val="3081385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animEffect transition="in" filter="fade">
                                      <p:cBhvr>
                                        <p:cTn id="7" dur="1000"/>
                                        <p:tgtEl>
                                          <p:spTgt spid="1028"/>
                                        </p:tgtEl>
                                      </p:cBhvr>
                                    </p:animEffect>
                                    <p:anim calcmode="lin" valueType="num">
                                      <p:cBhvr>
                                        <p:cTn id="8" dur="1000" fill="hold"/>
                                        <p:tgtEl>
                                          <p:spTgt spid="1028"/>
                                        </p:tgtEl>
                                        <p:attrNameLst>
                                          <p:attrName>ppt_x</p:attrName>
                                        </p:attrNameLst>
                                      </p:cBhvr>
                                      <p:tavLst>
                                        <p:tav tm="0">
                                          <p:val>
                                            <p:strVal val="#ppt_x"/>
                                          </p:val>
                                        </p:tav>
                                        <p:tav tm="100000">
                                          <p:val>
                                            <p:strVal val="#ppt_x"/>
                                          </p:val>
                                        </p:tav>
                                      </p:tavLst>
                                    </p:anim>
                                    <p:anim calcmode="lin" valueType="num">
                                      <p:cBhvr>
                                        <p:cTn id="9" dur="1000" fill="hold"/>
                                        <p:tgtEl>
                                          <p:spTgt spid="1028"/>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1000"/>
                                        <p:tgtEl>
                                          <p:spTgt spid="6"/>
                                        </p:tgtEl>
                                      </p:cBhvr>
                                    </p:animEffect>
                                    <p:anim calcmode="lin" valueType="num">
                                      <p:cBhvr>
                                        <p:cTn id="18" dur="1000" fill="hold"/>
                                        <p:tgtEl>
                                          <p:spTgt spid="6"/>
                                        </p:tgtEl>
                                        <p:attrNameLst>
                                          <p:attrName>ppt_x</p:attrName>
                                        </p:attrNameLst>
                                      </p:cBhvr>
                                      <p:tavLst>
                                        <p:tav tm="0">
                                          <p:val>
                                            <p:strVal val="#ppt_x"/>
                                          </p:val>
                                        </p:tav>
                                        <p:tav tm="100000">
                                          <p:val>
                                            <p:strVal val="#ppt_x"/>
                                          </p:val>
                                        </p:tav>
                                      </p:tavLst>
                                    </p:anim>
                                    <p:anim calcmode="lin" valueType="num">
                                      <p:cBhvr>
                                        <p:cTn id="1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671A59-8486-4575-AD30-262C5A04AD0C}"/>
              </a:ext>
            </a:extLst>
          </p:cNvPr>
          <p:cNvSpPr>
            <a:spLocks noGrp="1"/>
          </p:cNvSpPr>
          <p:nvPr>
            <p:ph type="title"/>
          </p:nvPr>
        </p:nvSpPr>
        <p:spPr>
          <a:xfrm>
            <a:off x="216817" y="188537"/>
            <a:ext cx="8927183" cy="572700"/>
          </a:xfrm>
        </p:spPr>
        <p:txBody>
          <a:bodyPr/>
          <a:lstStyle/>
          <a:p>
            <a:r>
              <a:rPr lang="en-US" dirty="0"/>
              <a:t>Let’s put this into concepts we all can relate to in our everyday lives</a:t>
            </a:r>
          </a:p>
        </p:txBody>
      </p:sp>
      <p:pic>
        <p:nvPicPr>
          <p:cNvPr id="1026" name="Picture 2" descr="Vampires+vs.+Werewolves%3A+Monsters+efficiency+in+killing">
            <a:extLst>
              <a:ext uri="{FF2B5EF4-FFF2-40B4-BE49-F238E27FC236}">
                <a16:creationId xmlns:a16="http://schemas.microsoft.com/office/drawing/2014/main" id="{0C5E34F2-7FC0-4BB3-9FB3-4721D0D59F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7530" y="1229372"/>
            <a:ext cx="4656989" cy="37255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7865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D53A3B-EF76-4A45-B701-3F4AE6ABE64F}"/>
              </a:ext>
            </a:extLst>
          </p:cNvPr>
          <p:cNvSpPr>
            <a:spLocks noGrp="1"/>
          </p:cNvSpPr>
          <p:nvPr>
            <p:ph type="title"/>
          </p:nvPr>
        </p:nvSpPr>
        <p:spPr/>
        <p:txBody>
          <a:bodyPr/>
          <a:lstStyle/>
          <a:p>
            <a:r>
              <a:rPr lang="en-US" dirty="0"/>
              <a:t>Werewolves – Cuddly friends?</a:t>
            </a:r>
          </a:p>
        </p:txBody>
      </p:sp>
      <p:pic>
        <p:nvPicPr>
          <p:cNvPr id="3" name="Picture 2">
            <a:extLst>
              <a:ext uri="{FF2B5EF4-FFF2-40B4-BE49-F238E27FC236}">
                <a16:creationId xmlns:a16="http://schemas.microsoft.com/office/drawing/2014/main" id="{C09D7C34-B397-4CD5-886C-AA3BAD67E3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3857" y="1202979"/>
            <a:ext cx="2546294" cy="1511862"/>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Table 3">
            <a:extLst>
              <a:ext uri="{FF2B5EF4-FFF2-40B4-BE49-F238E27FC236}">
                <a16:creationId xmlns:a16="http://schemas.microsoft.com/office/drawing/2014/main" id="{3FAE0234-EC0A-4B25-A2B9-6105C745F64E}"/>
              </a:ext>
            </a:extLst>
          </p:cNvPr>
          <p:cNvGraphicFramePr>
            <a:graphicFrameLocks noGrp="1"/>
          </p:cNvGraphicFramePr>
          <p:nvPr>
            <p:extLst>
              <p:ext uri="{D42A27DB-BD31-4B8C-83A1-F6EECF244321}">
                <p14:modId xmlns:p14="http://schemas.microsoft.com/office/powerpoint/2010/main" val="3461041449"/>
              </p:ext>
            </p:extLst>
          </p:nvPr>
        </p:nvGraphicFramePr>
        <p:xfrm>
          <a:off x="4247857" y="1202979"/>
          <a:ext cx="4402286" cy="767080"/>
        </p:xfrm>
        <a:graphic>
          <a:graphicData uri="http://schemas.openxmlformats.org/drawingml/2006/table">
            <a:tbl>
              <a:tblPr firstRow="1" bandRow="1">
                <a:tableStyleId>{14948CC3-B320-459D-8C4B-F88DE8932AC3}</a:tableStyleId>
              </a:tblPr>
              <a:tblGrid>
                <a:gridCol w="752778">
                  <a:extLst>
                    <a:ext uri="{9D8B030D-6E8A-4147-A177-3AD203B41FA5}">
                      <a16:colId xmlns:a16="http://schemas.microsoft.com/office/drawing/2014/main" val="2761652612"/>
                    </a:ext>
                  </a:extLst>
                </a:gridCol>
                <a:gridCol w="1246173">
                  <a:extLst>
                    <a:ext uri="{9D8B030D-6E8A-4147-A177-3AD203B41FA5}">
                      <a16:colId xmlns:a16="http://schemas.microsoft.com/office/drawing/2014/main" val="1260975219"/>
                    </a:ext>
                  </a:extLst>
                </a:gridCol>
                <a:gridCol w="1197622">
                  <a:extLst>
                    <a:ext uri="{9D8B030D-6E8A-4147-A177-3AD203B41FA5}">
                      <a16:colId xmlns:a16="http://schemas.microsoft.com/office/drawing/2014/main" val="1815282271"/>
                    </a:ext>
                  </a:extLst>
                </a:gridCol>
                <a:gridCol w="1205713">
                  <a:extLst>
                    <a:ext uri="{9D8B030D-6E8A-4147-A177-3AD203B41FA5}">
                      <a16:colId xmlns:a16="http://schemas.microsoft.com/office/drawing/2014/main" val="333502704"/>
                    </a:ext>
                  </a:extLst>
                </a:gridCol>
              </a:tblGrid>
              <a:tr h="370840">
                <a:tc>
                  <a:txBody>
                    <a:bodyPr/>
                    <a:lstStyle/>
                    <a:p>
                      <a:r>
                        <a:rPr lang="en-US" dirty="0">
                          <a:solidFill>
                            <a:schemeClr val="tx2"/>
                          </a:solidFill>
                        </a:rPr>
                        <a:t>Threat</a:t>
                      </a:r>
                    </a:p>
                  </a:txBody>
                  <a:tcPr/>
                </a:tc>
                <a:tc>
                  <a:txBody>
                    <a:bodyPr/>
                    <a:lstStyle/>
                    <a:p>
                      <a:r>
                        <a:rPr lang="en-US" dirty="0">
                          <a:solidFill>
                            <a:schemeClr val="tx2"/>
                          </a:solidFill>
                        </a:rPr>
                        <a:t>Likelihood</a:t>
                      </a:r>
                    </a:p>
                  </a:txBody>
                  <a:tcPr/>
                </a:tc>
                <a:tc>
                  <a:txBody>
                    <a:bodyPr/>
                    <a:lstStyle/>
                    <a:p>
                      <a:r>
                        <a:rPr lang="en-US" dirty="0">
                          <a:solidFill>
                            <a:schemeClr val="tx2"/>
                          </a:solidFill>
                        </a:rPr>
                        <a:t>Impact</a:t>
                      </a:r>
                    </a:p>
                  </a:txBody>
                  <a:tcPr/>
                </a:tc>
                <a:tc>
                  <a:txBody>
                    <a:bodyPr/>
                    <a:lstStyle/>
                    <a:p>
                      <a:r>
                        <a:rPr lang="en-US" dirty="0">
                          <a:solidFill>
                            <a:schemeClr val="tx2"/>
                          </a:solidFill>
                        </a:rPr>
                        <a:t>Overall Risk</a:t>
                      </a:r>
                    </a:p>
                  </a:txBody>
                  <a:tcPr/>
                </a:tc>
                <a:extLst>
                  <a:ext uri="{0D108BD9-81ED-4DB2-BD59-A6C34878D82A}">
                    <a16:rowId xmlns:a16="http://schemas.microsoft.com/office/drawing/2014/main" val="3466356198"/>
                  </a:ext>
                </a:extLst>
              </a:tr>
              <a:tr h="313382">
                <a:tc>
                  <a:txBody>
                    <a:bodyPr/>
                    <a:lstStyle/>
                    <a:p>
                      <a:r>
                        <a:rPr lang="en-US" sz="1000" dirty="0">
                          <a:solidFill>
                            <a:schemeClr val="tx2"/>
                          </a:solidFill>
                        </a:rPr>
                        <a:t>Werewolf</a:t>
                      </a:r>
                    </a:p>
                  </a:txBody>
                  <a:tcPr/>
                </a:tc>
                <a:tc>
                  <a:txBody>
                    <a:bodyPr/>
                    <a:lstStyle/>
                    <a:p>
                      <a:r>
                        <a:rPr lang="en-US" sz="1000" dirty="0">
                          <a:solidFill>
                            <a:schemeClr val="tx2"/>
                          </a:solidFill>
                        </a:rPr>
                        <a:t>Once every 29.5 days</a:t>
                      </a:r>
                    </a:p>
                  </a:txBody>
                  <a:tcPr/>
                </a:tc>
                <a:tc>
                  <a:txBody>
                    <a:bodyPr/>
                    <a:lstStyle/>
                    <a:p>
                      <a:r>
                        <a:rPr lang="en-US" sz="1000" dirty="0">
                          <a:solidFill>
                            <a:schemeClr val="tx2"/>
                          </a:solidFill>
                        </a:rPr>
                        <a:t>You are </a:t>
                      </a:r>
                      <a:r>
                        <a:rPr lang="en-US" sz="1000" dirty="0" err="1">
                          <a:solidFill>
                            <a:schemeClr val="tx2"/>
                          </a:solidFill>
                        </a:rPr>
                        <a:t>murderfaced</a:t>
                      </a:r>
                      <a:endParaRPr lang="en-US" sz="1000" dirty="0">
                        <a:solidFill>
                          <a:schemeClr val="tx2"/>
                        </a:solidFill>
                      </a:endParaRPr>
                    </a:p>
                  </a:txBody>
                  <a:tcPr/>
                </a:tc>
                <a:tc>
                  <a:txBody>
                    <a:bodyPr/>
                    <a:lstStyle/>
                    <a:p>
                      <a:r>
                        <a:rPr lang="en-US" sz="1000" dirty="0">
                          <a:solidFill>
                            <a:schemeClr val="tx2"/>
                          </a:solidFill>
                        </a:rPr>
                        <a:t>Complete loss of C, I &amp; A</a:t>
                      </a:r>
                    </a:p>
                  </a:txBody>
                  <a:tcPr/>
                </a:tc>
                <a:extLst>
                  <a:ext uri="{0D108BD9-81ED-4DB2-BD59-A6C34878D82A}">
                    <a16:rowId xmlns:a16="http://schemas.microsoft.com/office/drawing/2014/main" val="2211092732"/>
                  </a:ext>
                </a:extLst>
              </a:tr>
            </a:tbl>
          </a:graphicData>
        </a:graphic>
      </p:graphicFrame>
      <p:sp>
        <p:nvSpPr>
          <p:cNvPr id="5" name="TextBox 4">
            <a:extLst>
              <a:ext uri="{FF2B5EF4-FFF2-40B4-BE49-F238E27FC236}">
                <a16:creationId xmlns:a16="http://schemas.microsoft.com/office/drawing/2014/main" id="{91E9BF4C-2F1B-4DEE-B995-E74DFA693305}"/>
              </a:ext>
            </a:extLst>
          </p:cNvPr>
          <p:cNvSpPr txBox="1"/>
          <p:nvPr/>
        </p:nvSpPr>
        <p:spPr>
          <a:xfrm>
            <a:off x="2012630" y="4325898"/>
            <a:ext cx="5481680" cy="307777"/>
          </a:xfrm>
          <a:prstGeom prst="rect">
            <a:avLst/>
          </a:prstGeom>
          <a:noFill/>
        </p:spPr>
        <p:txBody>
          <a:bodyPr wrap="square" rtlCol="0">
            <a:spAutoFit/>
          </a:bodyPr>
          <a:lstStyle/>
          <a:p>
            <a:r>
              <a:rPr lang="en-US" dirty="0">
                <a:solidFill>
                  <a:schemeClr val="tx2"/>
                </a:solidFill>
              </a:rPr>
              <a:t>Sounds pretty bad if it happens, but it doesn’t happen THAT often</a:t>
            </a:r>
          </a:p>
        </p:txBody>
      </p:sp>
      <p:sp>
        <p:nvSpPr>
          <p:cNvPr id="7" name="TextBox 6">
            <a:extLst>
              <a:ext uri="{FF2B5EF4-FFF2-40B4-BE49-F238E27FC236}">
                <a16:creationId xmlns:a16="http://schemas.microsoft.com/office/drawing/2014/main" id="{7344B04B-962C-4190-8E95-EA45C05296F7}"/>
              </a:ext>
            </a:extLst>
          </p:cNvPr>
          <p:cNvSpPr txBox="1"/>
          <p:nvPr/>
        </p:nvSpPr>
        <p:spPr>
          <a:xfrm>
            <a:off x="4247856" y="2165185"/>
            <a:ext cx="4402287" cy="2246769"/>
          </a:xfrm>
          <a:prstGeom prst="rect">
            <a:avLst/>
          </a:prstGeom>
          <a:noFill/>
        </p:spPr>
        <p:txBody>
          <a:bodyPr wrap="square">
            <a:spAutoFit/>
          </a:bodyPr>
          <a:lstStyle/>
          <a:p>
            <a:pPr algn="l"/>
            <a:r>
              <a:rPr lang="en-US" b="1" i="0" dirty="0">
                <a:solidFill>
                  <a:schemeClr val="tx2"/>
                </a:solidFill>
                <a:effectLst/>
                <a:latin typeface="Brawler"/>
              </a:rPr>
              <a:t>Strengths</a:t>
            </a:r>
            <a:r>
              <a:rPr lang="en-US" b="0" i="0" dirty="0">
                <a:solidFill>
                  <a:schemeClr val="tx2"/>
                </a:solidFill>
                <a:effectLst/>
                <a:latin typeface="Brawler"/>
              </a:rPr>
              <a:t> – speed, agility, heightened senses, and fury.  Can break through cement walls, rip people in half, work in groups to bring down their prey, transmit lycanthropy through bites</a:t>
            </a:r>
          </a:p>
          <a:p>
            <a:pPr algn="l"/>
            <a:endParaRPr lang="en-US" b="0" i="0" dirty="0">
              <a:solidFill>
                <a:schemeClr val="tx2"/>
              </a:solidFill>
              <a:effectLst/>
              <a:latin typeface="Brawler"/>
            </a:endParaRPr>
          </a:p>
          <a:p>
            <a:pPr algn="l"/>
            <a:r>
              <a:rPr lang="en-US" b="1" dirty="0">
                <a:solidFill>
                  <a:schemeClr val="tx2"/>
                </a:solidFill>
                <a:latin typeface="Brawler"/>
              </a:rPr>
              <a:t>Weaknesses</a:t>
            </a:r>
            <a:r>
              <a:rPr lang="en-US" dirty="0">
                <a:solidFill>
                  <a:schemeClr val="tx2"/>
                </a:solidFill>
                <a:latin typeface="Brawler"/>
              </a:rPr>
              <a:t> - </a:t>
            </a:r>
            <a:r>
              <a:rPr lang="en-US" b="0" i="0" dirty="0">
                <a:solidFill>
                  <a:schemeClr val="tx2"/>
                </a:solidFill>
                <a:effectLst/>
                <a:latin typeface="Brawler"/>
              </a:rPr>
              <a:t>Silver is needed to kill a Lycanthrope but most people do not carry a big-assed hunk to defend themselves.  Chew toys.  The Mailman and/or Amazon guy</a:t>
            </a:r>
          </a:p>
          <a:p>
            <a:pPr algn="l"/>
            <a:endParaRPr lang="en-US" dirty="0">
              <a:solidFill>
                <a:schemeClr val="tx2"/>
              </a:solidFill>
              <a:latin typeface="Brawler"/>
            </a:endParaRPr>
          </a:p>
        </p:txBody>
      </p:sp>
    </p:spTree>
    <p:extLst>
      <p:ext uri="{BB962C8B-B14F-4D97-AF65-F5344CB8AC3E}">
        <p14:creationId xmlns:p14="http://schemas.microsoft.com/office/powerpoint/2010/main" val="3598522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3AB1C4-6582-48D4-B0CE-CA1B3810E942}"/>
              </a:ext>
            </a:extLst>
          </p:cNvPr>
          <p:cNvSpPr>
            <a:spLocks noGrp="1"/>
          </p:cNvSpPr>
          <p:nvPr>
            <p:ph type="title"/>
          </p:nvPr>
        </p:nvSpPr>
        <p:spPr>
          <a:xfrm>
            <a:off x="608567" y="132340"/>
            <a:ext cx="8320205" cy="572700"/>
          </a:xfrm>
        </p:spPr>
        <p:txBody>
          <a:bodyPr/>
          <a:lstStyle/>
          <a:p>
            <a:r>
              <a:rPr lang="en-US" dirty="0"/>
              <a:t>Vampires – Gentleman caller from across the sea</a:t>
            </a:r>
          </a:p>
        </p:txBody>
      </p:sp>
      <p:sp>
        <p:nvSpPr>
          <p:cNvPr id="4" name="TextBox 3">
            <a:extLst>
              <a:ext uri="{FF2B5EF4-FFF2-40B4-BE49-F238E27FC236}">
                <a16:creationId xmlns:a16="http://schemas.microsoft.com/office/drawing/2014/main" id="{6DBADE4D-DFAD-468C-8CB7-B0D5FD517827}"/>
              </a:ext>
            </a:extLst>
          </p:cNvPr>
          <p:cNvSpPr txBox="1"/>
          <p:nvPr/>
        </p:nvSpPr>
        <p:spPr>
          <a:xfrm>
            <a:off x="1576715" y="3903656"/>
            <a:ext cx="7555584" cy="1569660"/>
          </a:xfrm>
          <a:prstGeom prst="rect">
            <a:avLst/>
          </a:prstGeom>
          <a:noFill/>
        </p:spPr>
        <p:txBody>
          <a:bodyPr wrap="square">
            <a:spAutoFit/>
          </a:bodyPr>
          <a:lstStyle/>
          <a:p>
            <a:r>
              <a:rPr lang="en-US" sz="1200" b="1" i="0" dirty="0">
                <a:solidFill>
                  <a:schemeClr val="tx2"/>
                </a:solidFill>
                <a:effectLst/>
                <a:latin typeface="+mn-lt"/>
              </a:rPr>
              <a:t>Strengths</a:t>
            </a:r>
            <a:r>
              <a:rPr lang="en-US" sz="1200" b="0" i="0" dirty="0">
                <a:solidFill>
                  <a:schemeClr val="tx2"/>
                </a:solidFill>
                <a:effectLst/>
                <a:latin typeface="+mn-lt"/>
              </a:rPr>
              <a:t> – S</a:t>
            </a:r>
            <a:r>
              <a:rPr lang="en-US" sz="1200" dirty="0">
                <a:solidFill>
                  <a:schemeClr val="tx2"/>
                </a:solidFill>
              </a:rPr>
              <a:t>trength, agility, telepathy to control anyone he’s bitten across the world, weather manipulation, control of nocturnal animals, transforming into a bat, a wolf, and mist, among others.</a:t>
            </a:r>
          </a:p>
          <a:p>
            <a:endParaRPr lang="en-US" sz="1200" b="0" i="0" dirty="0">
              <a:solidFill>
                <a:schemeClr val="tx2"/>
              </a:solidFill>
              <a:effectLst/>
              <a:latin typeface="+mn-lt"/>
            </a:endParaRPr>
          </a:p>
          <a:p>
            <a:r>
              <a:rPr lang="en-US" sz="1200" b="1" dirty="0">
                <a:solidFill>
                  <a:schemeClr val="tx2"/>
                </a:solidFill>
                <a:latin typeface="+mn-lt"/>
              </a:rPr>
              <a:t>Weaknesses</a:t>
            </a:r>
            <a:r>
              <a:rPr lang="en-US" sz="1200" dirty="0">
                <a:solidFill>
                  <a:schemeClr val="tx2"/>
                </a:solidFill>
                <a:latin typeface="+mn-lt"/>
              </a:rPr>
              <a:t> -  </a:t>
            </a:r>
            <a:r>
              <a:rPr lang="en-US" sz="1200" dirty="0">
                <a:solidFill>
                  <a:schemeClr val="tx2"/>
                </a:solidFill>
              </a:rPr>
              <a:t>Wooden stake in the heart and his head has to be chopped off at the same time, sunlight, </a:t>
            </a:r>
            <a:r>
              <a:rPr lang="en-US" sz="1200" b="0" i="0" dirty="0">
                <a:solidFill>
                  <a:schemeClr val="tx2"/>
                </a:solidFill>
                <a:effectLst/>
                <a:latin typeface="+mn-lt"/>
              </a:rPr>
              <a:t>crucifixes, garlic, sacramental bread, not being invited into your home, crossing running water and not having home soil.</a:t>
            </a:r>
          </a:p>
          <a:p>
            <a:pPr algn="l"/>
            <a:endParaRPr lang="en-US" sz="1200" dirty="0">
              <a:solidFill>
                <a:schemeClr val="tx2"/>
              </a:solidFill>
              <a:latin typeface="+mn-lt"/>
            </a:endParaRPr>
          </a:p>
          <a:p>
            <a:pPr algn="l"/>
            <a:r>
              <a:rPr lang="en-US" sz="1200" b="0" i="0" dirty="0">
                <a:solidFill>
                  <a:schemeClr val="tx2"/>
                </a:solidFill>
                <a:effectLst/>
                <a:latin typeface="+mn-lt"/>
              </a:rPr>
              <a:t>.</a:t>
            </a:r>
          </a:p>
        </p:txBody>
      </p:sp>
      <p:pic>
        <p:nvPicPr>
          <p:cNvPr id="5" name="Picture 4" descr="Legacy of the Vampire Nosferatu, Eines Symphonie des Grauens | Nosferatu  Released on this Day, March 4th, in 1922">
            <a:extLst>
              <a:ext uri="{FF2B5EF4-FFF2-40B4-BE49-F238E27FC236}">
                <a16:creationId xmlns:a16="http://schemas.microsoft.com/office/drawing/2014/main" id="{D8A23798-611E-4195-848A-2F27D41D47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488" y="645861"/>
            <a:ext cx="966824" cy="121726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Before Lugosi: Vampires of the Silent Screen - WWAC">
            <a:extLst>
              <a:ext uri="{FF2B5EF4-FFF2-40B4-BE49-F238E27FC236}">
                <a16:creationId xmlns:a16="http://schemas.microsoft.com/office/drawing/2014/main" id="{66498457-161D-4591-93A9-AE505C6A66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488" y="1934819"/>
            <a:ext cx="968462" cy="123808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8" descr="Blade II (2002) - Film Blitz">
            <a:extLst>
              <a:ext uri="{FF2B5EF4-FFF2-40B4-BE49-F238E27FC236}">
                <a16:creationId xmlns:a16="http://schemas.microsoft.com/office/drawing/2014/main" id="{F268FD72-2C9F-4500-9A76-ED82B998672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3792" y="3244599"/>
            <a:ext cx="966824" cy="123808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0" descr="How to Do &amp;#39;Twilight&amp;#39; Makeup | Vampire Makeup Looks From &amp;#39;Twilight&amp;#39;">
            <a:extLst>
              <a:ext uri="{FF2B5EF4-FFF2-40B4-BE49-F238E27FC236}">
                <a16:creationId xmlns:a16="http://schemas.microsoft.com/office/drawing/2014/main" id="{B9F83ED1-1ADA-457C-9FC9-E6B50F7CBD9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88179" y="1925861"/>
            <a:ext cx="1204223" cy="1269894"/>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9" name="Table 8">
            <a:extLst>
              <a:ext uri="{FF2B5EF4-FFF2-40B4-BE49-F238E27FC236}">
                <a16:creationId xmlns:a16="http://schemas.microsoft.com/office/drawing/2014/main" id="{06A14CE3-48D6-44E1-B36E-9A8A59789D9F}"/>
              </a:ext>
            </a:extLst>
          </p:cNvPr>
          <p:cNvGraphicFramePr>
            <a:graphicFrameLocks noGrp="1"/>
          </p:cNvGraphicFramePr>
          <p:nvPr>
            <p:extLst>
              <p:ext uri="{D42A27DB-BD31-4B8C-83A1-F6EECF244321}">
                <p14:modId xmlns:p14="http://schemas.microsoft.com/office/powerpoint/2010/main" val="3290197226"/>
              </p:ext>
            </p:extLst>
          </p:nvPr>
        </p:nvGraphicFramePr>
        <p:xfrm>
          <a:off x="4535881" y="645861"/>
          <a:ext cx="4392891" cy="767080"/>
        </p:xfrm>
        <a:graphic>
          <a:graphicData uri="http://schemas.openxmlformats.org/drawingml/2006/table">
            <a:tbl>
              <a:tblPr firstRow="1" bandRow="1">
                <a:tableStyleId>{14948CC3-B320-459D-8C4B-F88DE8932AC3}</a:tableStyleId>
              </a:tblPr>
              <a:tblGrid>
                <a:gridCol w="743383">
                  <a:extLst>
                    <a:ext uri="{9D8B030D-6E8A-4147-A177-3AD203B41FA5}">
                      <a16:colId xmlns:a16="http://schemas.microsoft.com/office/drawing/2014/main" val="2949412037"/>
                    </a:ext>
                  </a:extLst>
                </a:gridCol>
                <a:gridCol w="1246173">
                  <a:extLst>
                    <a:ext uri="{9D8B030D-6E8A-4147-A177-3AD203B41FA5}">
                      <a16:colId xmlns:a16="http://schemas.microsoft.com/office/drawing/2014/main" val="3429858735"/>
                    </a:ext>
                  </a:extLst>
                </a:gridCol>
                <a:gridCol w="1197622">
                  <a:extLst>
                    <a:ext uri="{9D8B030D-6E8A-4147-A177-3AD203B41FA5}">
                      <a16:colId xmlns:a16="http://schemas.microsoft.com/office/drawing/2014/main" val="2045857996"/>
                    </a:ext>
                  </a:extLst>
                </a:gridCol>
                <a:gridCol w="1205713">
                  <a:extLst>
                    <a:ext uri="{9D8B030D-6E8A-4147-A177-3AD203B41FA5}">
                      <a16:colId xmlns:a16="http://schemas.microsoft.com/office/drawing/2014/main" val="2873851696"/>
                    </a:ext>
                  </a:extLst>
                </a:gridCol>
              </a:tblGrid>
              <a:tr h="370840">
                <a:tc>
                  <a:txBody>
                    <a:bodyPr/>
                    <a:lstStyle/>
                    <a:p>
                      <a:r>
                        <a:rPr lang="en-US" dirty="0">
                          <a:solidFill>
                            <a:schemeClr val="tx2"/>
                          </a:solidFill>
                        </a:rPr>
                        <a:t>Threat</a:t>
                      </a:r>
                    </a:p>
                  </a:txBody>
                  <a:tcPr/>
                </a:tc>
                <a:tc>
                  <a:txBody>
                    <a:bodyPr/>
                    <a:lstStyle/>
                    <a:p>
                      <a:r>
                        <a:rPr lang="en-US" dirty="0">
                          <a:solidFill>
                            <a:schemeClr val="tx2"/>
                          </a:solidFill>
                        </a:rPr>
                        <a:t>Likelihood</a:t>
                      </a:r>
                    </a:p>
                  </a:txBody>
                  <a:tcPr/>
                </a:tc>
                <a:tc>
                  <a:txBody>
                    <a:bodyPr/>
                    <a:lstStyle/>
                    <a:p>
                      <a:r>
                        <a:rPr lang="en-US" dirty="0">
                          <a:solidFill>
                            <a:schemeClr val="tx2"/>
                          </a:solidFill>
                        </a:rPr>
                        <a:t>Impact</a:t>
                      </a:r>
                    </a:p>
                  </a:txBody>
                  <a:tcPr/>
                </a:tc>
                <a:tc>
                  <a:txBody>
                    <a:bodyPr/>
                    <a:lstStyle/>
                    <a:p>
                      <a:r>
                        <a:rPr lang="en-US" dirty="0">
                          <a:solidFill>
                            <a:schemeClr val="tx2"/>
                          </a:solidFill>
                        </a:rPr>
                        <a:t>Overall Risk</a:t>
                      </a:r>
                    </a:p>
                  </a:txBody>
                  <a:tcPr/>
                </a:tc>
                <a:extLst>
                  <a:ext uri="{0D108BD9-81ED-4DB2-BD59-A6C34878D82A}">
                    <a16:rowId xmlns:a16="http://schemas.microsoft.com/office/drawing/2014/main" val="1033899589"/>
                  </a:ext>
                </a:extLst>
              </a:tr>
              <a:tr h="370840">
                <a:tc>
                  <a:txBody>
                    <a:bodyPr/>
                    <a:lstStyle/>
                    <a:p>
                      <a:r>
                        <a:rPr lang="en-US" sz="1000" dirty="0">
                          <a:solidFill>
                            <a:schemeClr val="tx2"/>
                          </a:solidFill>
                        </a:rPr>
                        <a:t>Vampire</a:t>
                      </a:r>
                    </a:p>
                  </a:txBody>
                  <a:tcPr/>
                </a:tc>
                <a:tc>
                  <a:txBody>
                    <a:bodyPr/>
                    <a:lstStyle/>
                    <a:p>
                      <a:r>
                        <a:rPr lang="en-US" sz="1000" dirty="0">
                          <a:solidFill>
                            <a:schemeClr val="tx2"/>
                          </a:solidFill>
                        </a:rPr>
                        <a:t>~12hrs every 24hrs</a:t>
                      </a:r>
                    </a:p>
                  </a:txBody>
                  <a:tcPr/>
                </a:tc>
                <a:tc>
                  <a:txBody>
                    <a:bodyPr/>
                    <a:lstStyle/>
                    <a:p>
                      <a:r>
                        <a:rPr lang="en-US" sz="1000" dirty="0">
                          <a:solidFill>
                            <a:schemeClr val="tx2"/>
                          </a:solidFill>
                        </a:rPr>
                        <a:t>Varies</a:t>
                      </a:r>
                    </a:p>
                  </a:txBody>
                  <a:tcPr/>
                </a:tc>
                <a:tc>
                  <a:txBody>
                    <a:bodyPr/>
                    <a:lstStyle/>
                    <a:p>
                      <a:r>
                        <a:rPr lang="en-US" sz="1000" dirty="0">
                          <a:solidFill>
                            <a:schemeClr val="tx2"/>
                          </a:solidFill>
                        </a:rPr>
                        <a:t>Varies</a:t>
                      </a:r>
                    </a:p>
                  </a:txBody>
                  <a:tcPr/>
                </a:tc>
                <a:extLst>
                  <a:ext uri="{0D108BD9-81ED-4DB2-BD59-A6C34878D82A}">
                    <a16:rowId xmlns:a16="http://schemas.microsoft.com/office/drawing/2014/main" val="2063724733"/>
                  </a:ext>
                </a:extLst>
              </a:tr>
            </a:tbl>
          </a:graphicData>
        </a:graphic>
      </p:graphicFrame>
      <p:graphicFrame>
        <p:nvGraphicFramePr>
          <p:cNvPr id="10" name="Table 9">
            <a:extLst>
              <a:ext uri="{FF2B5EF4-FFF2-40B4-BE49-F238E27FC236}">
                <a16:creationId xmlns:a16="http://schemas.microsoft.com/office/drawing/2014/main" id="{0964418C-AB8A-4C10-944E-C14CC7D587C7}"/>
              </a:ext>
            </a:extLst>
          </p:cNvPr>
          <p:cNvGraphicFramePr>
            <a:graphicFrameLocks noGrp="1"/>
          </p:cNvGraphicFramePr>
          <p:nvPr>
            <p:extLst>
              <p:ext uri="{D42A27DB-BD31-4B8C-83A1-F6EECF244321}">
                <p14:modId xmlns:p14="http://schemas.microsoft.com/office/powerpoint/2010/main" val="612966879"/>
              </p:ext>
            </p:extLst>
          </p:nvPr>
        </p:nvGraphicFramePr>
        <p:xfrm>
          <a:off x="4535880" y="1412941"/>
          <a:ext cx="4392891" cy="548640"/>
        </p:xfrm>
        <a:graphic>
          <a:graphicData uri="http://schemas.openxmlformats.org/drawingml/2006/table">
            <a:tbl>
              <a:tblPr firstRow="1" bandRow="1">
                <a:tableStyleId>{14948CC3-B320-459D-8C4B-F88DE8932AC3}</a:tableStyleId>
              </a:tblPr>
              <a:tblGrid>
                <a:gridCol w="743383">
                  <a:extLst>
                    <a:ext uri="{9D8B030D-6E8A-4147-A177-3AD203B41FA5}">
                      <a16:colId xmlns:a16="http://schemas.microsoft.com/office/drawing/2014/main" val="3728295974"/>
                    </a:ext>
                  </a:extLst>
                </a:gridCol>
                <a:gridCol w="1246173">
                  <a:extLst>
                    <a:ext uri="{9D8B030D-6E8A-4147-A177-3AD203B41FA5}">
                      <a16:colId xmlns:a16="http://schemas.microsoft.com/office/drawing/2014/main" val="3921574512"/>
                    </a:ext>
                  </a:extLst>
                </a:gridCol>
                <a:gridCol w="1197622">
                  <a:extLst>
                    <a:ext uri="{9D8B030D-6E8A-4147-A177-3AD203B41FA5}">
                      <a16:colId xmlns:a16="http://schemas.microsoft.com/office/drawing/2014/main" val="1598999772"/>
                    </a:ext>
                  </a:extLst>
                </a:gridCol>
                <a:gridCol w="1205713">
                  <a:extLst>
                    <a:ext uri="{9D8B030D-6E8A-4147-A177-3AD203B41FA5}">
                      <a16:colId xmlns:a16="http://schemas.microsoft.com/office/drawing/2014/main" val="3481295508"/>
                    </a:ext>
                  </a:extLst>
                </a:gridCol>
              </a:tblGrid>
              <a:tr h="370840">
                <a:tc>
                  <a:txBody>
                    <a:bodyPr/>
                    <a:lstStyle/>
                    <a:p>
                      <a:r>
                        <a:rPr lang="en-US" sz="1000" dirty="0">
                          <a:solidFill>
                            <a:schemeClr val="tx2"/>
                          </a:solidFill>
                        </a:rPr>
                        <a:t>Vampire - feeds</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000" dirty="0">
                          <a:solidFill>
                            <a:schemeClr val="tx2"/>
                          </a:solidFill>
                        </a:rPr>
                        <a:t>~12hrs every 24hrs</a:t>
                      </a:r>
                    </a:p>
                    <a:p>
                      <a:endParaRPr lang="en-US" sz="1000" dirty="0">
                        <a:solidFill>
                          <a:schemeClr val="tx2"/>
                        </a:solidFill>
                      </a:endParaRPr>
                    </a:p>
                  </a:txBody>
                  <a:tcPr/>
                </a:tc>
                <a:tc>
                  <a:txBody>
                    <a:bodyPr/>
                    <a:lstStyle/>
                    <a:p>
                      <a:r>
                        <a:rPr lang="en-US" sz="1000" dirty="0">
                          <a:solidFill>
                            <a:schemeClr val="tx2"/>
                          </a:solidFill>
                        </a:rPr>
                        <a:t>Bad Hickey, tired</a:t>
                      </a:r>
                    </a:p>
                  </a:txBody>
                  <a:tcPr/>
                </a:tc>
                <a:tc>
                  <a:txBody>
                    <a:bodyPr/>
                    <a:lstStyle/>
                    <a:p>
                      <a:r>
                        <a:rPr lang="en-US" sz="1000" dirty="0">
                          <a:solidFill>
                            <a:schemeClr val="tx2"/>
                          </a:solidFill>
                        </a:rPr>
                        <a:t>C jeopardized, I reduced, A reduced</a:t>
                      </a:r>
                    </a:p>
                  </a:txBody>
                  <a:tcPr/>
                </a:tc>
                <a:extLst>
                  <a:ext uri="{0D108BD9-81ED-4DB2-BD59-A6C34878D82A}">
                    <a16:rowId xmlns:a16="http://schemas.microsoft.com/office/drawing/2014/main" val="1730109836"/>
                  </a:ext>
                </a:extLst>
              </a:tr>
            </a:tbl>
          </a:graphicData>
        </a:graphic>
      </p:graphicFrame>
      <p:graphicFrame>
        <p:nvGraphicFramePr>
          <p:cNvPr id="11" name="Table 10">
            <a:extLst>
              <a:ext uri="{FF2B5EF4-FFF2-40B4-BE49-F238E27FC236}">
                <a16:creationId xmlns:a16="http://schemas.microsoft.com/office/drawing/2014/main" id="{8BDC5D2E-7E61-456B-B730-B799EFA48704}"/>
              </a:ext>
            </a:extLst>
          </p:cNvPr>
          <p:cNvGraphicFramePr>
            <a:graphicFrameLocks noGrp="1"/>
          </p:cNvGraphicFramePr>
          <p:nvPr>
            <p:extLst>
              <p:ext uri="{D42A27DB-BD31-4B8C-83A1-F6EECF244321}">
                <p14:modId xmlns:p14="http://schemas.microsoft.com/office/powerpoint/2010/main" val="4261479441"/>
              </p:ext>
            </p:extLst>
          </p:nvPr>
        </p:nvGraphicFramePr>
        <p:xfrm>
          <a:off x="4535879" y="1970283"/>
          <a:ext cx="4392891" cy="548640"/>
        </p:xfrm>
        <a:graphic>
          <a:graphicData uri="http://schemas.openxmlformats.org/drawingml/2006/table">
            <a:tbl>
              <a:tblPr firstRow="1" bandRow="1">
                <a:tableStyleId>{14948CC3-B320-459D-8C4B-F88DE8932AC3}</a:tableStyleId>
              </a:tblPr>
              <a:tblGrid>
                <a:gridCol w="743383">
                  <a:extLst>
                    <a:ext uri="{9D8B030D-6E8A-4147-A177-3AD203B41FA5}">
                      <a16:colId xmlns:a16="http://schemas.microsoft.com/office/drawing/2014/main" val="1737695624"/>
                    </a:ext>
                  </a:extLst>
                </a:gridCol>
                <a:gridCol w="1246173">
                  <a:extLst>
                    <a:ext uri="{9D8B030D-6E8A-4147-A177-3AD203B41FA5}">
                      <a16:colId xmlns:a16="http://schemas.microsoft.com/office/drawing/2014/main" val="2097201688"/>
                    </a:ext>
                  </a:extLst>
                </a:gridCol>
                <a:gridCol w="1197622">
                  <a:extLst>
                    <a:ext uri="{9D8B030D-6E8A-4147-A177-3AD203B41FA5}">
                      <a16:colId xmlns:a16="http://schemas.microsoft.com/office/drawing/2014/main" val="2351041383"/>
                    </a:ext>
                  </a:extLst>
                </a:gridCol>
                <a:gridCol w="1205713">
                  <a:extLst>
                    <a:ext uri="{9D8B030D-6E8A-4147-A177-3AD203B41FA5}">
                      <a16:colId xmlns:a16="http://schemas.microsoft.com/office/drawing/2014/main" val="2742602159"/>
                    </a:ext>
                  </a:extLst>
                </a:gridCol>
              </a:tblGrid>
              <a:tr h="370840">
                <a:tc>
                  <a:txBody>
                    <a:bodyPr/>
                    <a:lstStyle/>
                    <a:p>
                      <a:r>
                        <a:rPr lang="en-US" sz="1000" dirty="0">
                          <a:solidFill>
                            <a:schemeClr val="tx2"/>
                          </a:solidFill>
                        </a:rPr>
                        <a:t>Vampire - converts</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000" dirty="0">
                          <a:solidFill>
                            <a:schemeClr val="tx2"/>
                          </a:solidFill>
                        </a:rPr>
                        <a:t>~12hrs every 24hrs</a:t>
                      </a:r>
                    </a:p>
                    <a:p>
                      <a:endParaRPr lang="en-US" sz="1000" dirty="0">
                        <a:solidFill>
                          <a:schemeClr val="tx2"/>
                        </a:solidFill>
                      </a:endParaRPr>
                    </a:p>
                  </a:txBody>
                  <a:tcPr/>
                </a:tc>
                <a:tc>
                  <a:txBody>
                    <a:bodyPr/>
                    <a:lstStyle/>
                    <a:p>
                      <a:r>
                        <a:rPr lang="en-US" sz="1000" dirty="0">
                          <a:solidFill>
                            <a:schemeClr val="tx2"/>
                          </a:solidFill>
                        </a:rPr>
                        <a:t>Hope you enjoy eating flies Renfield</a:t>
                      </a:r>
                    </a:p>
                  </a:txBody>
                  <a:tcPr/>
                </a:tc>
                <a:tc>
                  <a:txBody>
                    <a:bodyPr/>
                    <a:lstStyle/>
                    <a:p>
                      <a:r>
                        <a:rPr lang="en-US" sz="1000" dirty="0">
                          <a:solidFill>
                            <a:schemeClr val="tx2"/>
                          </a:solidFill>
                        </a:rPr>
                        <a:t>C jeopardized, I greatly reduced, A reduced</a:t>
                      </a:r>
                    </a:p>
                  </a:txBody>
                  <a:tcPr/>
                </a:tc>
                <a:extLst>
                  <a:ext uri="{0D108BD9-81ED-4DB2-BD59-A6C34878D82A}">
                    <a16:rowId xmlns:a16="http://schemas.microsoft.com/office/drawing/2014/main" val="2698846108"/>
                  </a:ext>
                </a:extLst>
              </a:tr>
            </a:tbl>
          </a:graphicData>
        </a:graphic>
      </p:graphicFrame>
      <p:graphicFrame>
        <p:nvGraphicFramePr>
          <p:cNvPr id="12" name="Table 11">
            <a:extLst>
              <a:ext uri="{FF2B5EF4-FFF2-40B4-BE49-F238E27FC236}">
                <a16:creationId xmlns:a16="http://schemas.microsoft.com/office/drawing/2014/main" id="{EEEBF716-DC95-4311-BD3F-1F53ADFFC294}"/>
              </a:ext>
            </a:extLst>
          </p:cNvPr>
          <p:cNvGraphicFramePr>
            <a:graphicFrameLocks noGrp="1"/>
          </p:cNvGraphicFramePr>
          <p:nvPr>
            <p:extLst>
              <p:ext uri="{D42A27DB-BD31-4B8C-83A1-F6EECF244321}">
                <p14:modId xmlns:p14="http://schemas.microsoft.com/office/powerpoint/2010/main" val="2178152469"/>
              </p:ext>
            </p:extLst>
          </p:nvPr>
        </p:nvGraphicFramePr>
        <p:xfrm>
          <a:off x="4535878" y="2523715"/>
          <a:ext cx="4392891" cy="548640"/>
        </p:xfrm>
        <a:graphic>
          <a:graphicData uri="http://schemas.openxmlformats.org/drawingml/2006/table">
            <a:tbl>
              <a:tblPr firstRow="1" bandRow="1">
                <a:tableStyleId>{14948CC3-B320-459D-8C4B-F88DE8932AC3}</a:tableStyleId>
              </a:tblPr>
              <a:tblGrid>
                <a:gridCol w="743383">
                  <a:extLst>
                    <a:ext uri="{9D8B030D-6E8A-4147-A177-3AD203B41FA5}">
                      <a16:colId xmlns:a16="http://schemas.microsoft.com/office/drawing/2014/main" val="2227856816"/>
                    </a:ext>
                  </a:extLst>
                </a:gridCol>
                <a:gridCol w="1246173">
                  <a:extLst>
                    <a:ext uri="{9D8B030D-6E8A-4147-A177-3AD203B41FA5}">
                      <a16:colId xmlns:a16="http://schemas.microsoft.com/office/drawing/2014/main" val="2288993595"/>
                    </a:ext>
                  </a:extLst>
                </a:gridCol>
                <a:gridCol w="1197622">
                  <a:extLst>
                    <a:ext uri="{9D8B030D-6E8A-4147-A177-3AD203B41FA5}">
                      <a16:colId xmlns:a16="http://schemas.microsoft.com/office/drawing/2014/main" val="1000615803"/>
                    </a:ext>
                  </a:extLst>
                </a:gridCol>
                <a:gridCol w="1205713">
                  <a:extLst>
                    <a:ext uri="{9D8B030D-6E8A-4147-A177-3AD203B41FA5}">
                      <a16:colId xmlns:a16="http://schemas.microsoft.com/office/drawing/2014/main" val="656085054"/>
                    </a:ext>
                  </a:extLst>
                </a:gridCol>
              </a:tblGrid>
              <a:tr h="370840">
                <a:tc>
                  <a:txBody>
                    <a:bodyPr/>
                    <a:lstStyle/>
                    <a:p>
                      <a:r>
                        <a:rPr lang="en-US" sz="1000" dirty="0">
                          <a:solidFill>
                            <a:schemeClr val="tx2"/>
                          </a:solidFill>
                        </a:rPr>
                        <a:t>Vampire - drains</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000" dirty="0">
                          <a:solidFill>
                            <a:schemeClr val="tx2"/>
                          </a:solidFill>
                        </a:rPr>
                        <a:t>~12hrs every 24hrs</a:t>
                      </a:r>
                    </a:p>
                    <a:p>
                      <a:endParaRPr lang="en-US" sz="1000" dirty="0">
                        <a:solidFill>
                          <a:schemeClr val="tx2"/>
                        </a:solidFill>
                      </a:endParaRPr>
                    </a:p>
                  </a:txBody>
                  <a:tcPr/>
                </a:tc>
                <a:tc>
                  <a:txBody>
                    <a:bodyPr/>
                    <a:lstStyle/>
                    <a:p>
                      <a:r>
                        <a:rPr lang="en-US" sz="1000" dirty="0">
                          <a:solidFill>
                            <a:schemeClr val="tx2"/>
                          </a:solidFill>
                        </a:rPr>
                        <a:t>You are </a:t>
                      </a:r>
                      <a:r>
                        <a:rPr lang="en-US" sz="1000" dirty="0" err="1">
                          <a:solidFill>
                            <a:schemeClr val="tx2"/>
                          </a:solidFill>
                        </a:rPr>
                        <a:t>murderfaced</a:t>
                      </a:r>
                      <a:endParaRPr lang="en-US" sz="1000" dirty="0">
                        <a:solidFill>
                          <a:schemeClr val="tx2"/>
                        </a:solidFill>
                      </a:endParaRP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000" dirty="0">
                          <a:solidFill>
                            <a:schemeClr val="tx2"/>
                          </a:solidFill>
                        </a:rPr>
                        <a:t>Complete loss of C,I &amp; A</a:t>
                      </a:r>
                    </a:p>
                  </a:txBody>
                  <a:tcPr/>
                </a:tc>
                <a:extLst>
                  <a:ext uri="{0D108BD9-81ED-4DB2-BD59-A6C34878D82A}">
                    <a16:rowId xmlns:a16="http://schemas.microsoft.com/office/drawing/2014/main" val="2204565024"/>
                  </a:ext>
                </a:extLst>
              </a:tr>
            </a:tbl>
          </a:graphicData>
        </a:graphic>
      </p:graphicFrame>
      <p:graphicFrame>
        <p:nvGraphicFramePr>
          <p:cNvPr id="13" name="Table 12">
            <a:extLst>
              <a:ext uri="{FF2B5EF4-FFF2-40B4-BE49-F238E27FC236}">
                <a16:creationId xmlns:a16="http://schemas.microsoft.com/office/drawing/2014/main" id="{53D1530D-7B85-4C1C-8C1B-8B0B972C7CFB}"/>
              </a:ext>
            </a:extLst>
          </p:cNvPr>
          <p:cNvGraphicFramePr>
            <a:graphicFrameLocks noGrp="1"/>
          </p:cNvGraphicFramePr>
          <p:nvPr>
            <p:extLst>
              <p:ext uri="{D42A27DB-BD31-4B8C-83A1-F6EECF244321}">
                <p14:modId xmlns:p14="http://schemas.microsoft.com/office/powerpoint/2010/main" val="2008682157"/>
              </p:ext>
            </p:extLst>
          </p:nvPr>
        </p:nvGraphicFramePr>
        <p:xfrm>
          <a:off x="4535877" y="3079216"/>
          <a:ext cx="4392891" cy="701040"/>
        </p:xfrm>
        <a:graphic>
          <a:graphicData uri="http://schemas.openxmlformats.org/drawingml/2006/table">
            <a:tbl>
              <a:tblPr firstRow="1" bandRow="1">
                <a:tableStyleId>{14948CC3-B320-459D-8C4B-F88DE8932AC3}</a:tableStyleId>
              </a:tblPr>
              <a:tblGrid>
                <a:gridCol w="743383">
                  <a:extLst>
                    <a:ext uri="{9D8B030D-6E8A-4147-A177-3AD203B41FA5}">
                      <a16:colId xmlns:a16="http://schemas.microsoft.com/office/drawing/2014/main" val="3673903536"/>
                    </a:ext>
                  </a:extLst>
                </a:gridCol>
                <a:gridCol w="1246173">
                  <a:extLst>
                    <a:ext uri="{9D8B030D-6E8A-4147-A177-3AD203B41FA5}">
                      <a16:colId xmlns:a16="http://schemas.microsoft.com/office/drawing/2014/main" val="1234233469"/>
                    </a:ext>
                  </a:extLst>
                </a:gridCol>
                <a:gridCol w="1197622">
                  <a:extLst>
                    <a:ext uri="{9D8B030D-6E8A-4147-A177-3AD203B41FA5}">
                      <a16:colId xmlns:a16="http://schemas.microsoft.com/office/drawing/2014/main" val="1545226424"/>
                    </a:ext>
                  </a:extLst>
                </a:gridCol>
                <a:gridCol w="1205713">
                  <a:extLst>
                    <a:ext uri="{9D8B030D-6E8A-4147-A177-3AD203B41FA5}">
                      <a16:colId xmlns:a16="http://schemas.microsoft.com/office/drawing/2014/main" val="633439129"/>
                    </a:ext>
                  </a:extLst>
                </a:gridCol>
              </a:tblGrid>
              <a:tr h="370840">
                <a:tc>
                  <a:txBody>
                    <a:bodyPr/>
                    <a:lstStyle/>
                    <a:p>
                      <a:r>
                        <a:rPr lang="en-US" sz="1000" dirty="0">
                          <a:solidFill>
                            <a:schemeClr val="tx2"/>
                          </a:solidFill>
                        </a:rPr>
                        <a:t>Twilight</a:t>
                      </a:r>
                    </a:p>
                  </a:txBody>
                  <a:tcPr/>
                </a:tc>
                <a:tc>
                  <a:txBody>
                    <a:bodyPr/>
                    <a:lstStyle/>
                    <a:p>
                      <a:r>
                        <a:rPr lang="en-US" sz="1000" dirty="0">
                          <a:solidFill>
                            <a:schemeClr val="tx2"/>
                          </a:solidFill>
                        </a:rPr>
                        <a:t>100% annoying</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000" dirty="0">
                          <a:solidFill>
                            <a:schemeClr val="tx2"/>
                          </a:solidFill>
                        </a:rPr>
                        <a:t>Ugh.  Just STAHP</a:t>
                      </a:r>
                    </a:p>
                    <a:p>
                      <a:endParaRPr lang="en-US" sz="1000" dirty="0">
                        <a:solidFill>
                          <a:schemeClr val="tx2"/>
                        </a:solidFill>
                      </a:endParaRP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000" dirty="0">
                          <a:solidFill>
                            <a:schemeClr val="tx2"/>
                          </a:solidFill>
                        </a:rPr>
                        <a:t>C complete loss, Complete loss of I, A…probably get some dates</a:t>
                      </a:r>
                    </a:p>
                  </a:txBody>
                  <a:tcPr/>
                </a:tc>
                <a:extLst>
                  <a:ext uri="{0D108BD9-81ED-4DB2-BD59-A6C34878D82A}">
                    <a16:rowId xmlns:a16="http://schemas.microsoft.com/office/drawing/2014/main" val="1082534279"/>
                  </a:ext>
                </a:extLst>
              </a:tr>
            </a:tbl>
          </a:graphicData>
        </a:graphic>
      </p:graphicFrame>
      <p:sp>
        <p:nvSpPr>
          <p:cNvPr id="14" name="TextBox 13">
            <a:extLst>
              <a:ext uri="{FF2B5EF4-FFF2-40B4-BE49-F238E27FC236}">
                <a16:creationId xmlns:a16="http://schemas.microsoft.com/office/drawing/2014/main" id="{F0675CCE-C58F-4070-9E15-AC03F8F5388E}"/>
              </a:ext>
            </a:extLst>
          </p:cNvPr>
          <p:cNvSpPr txBox="1"/>
          <p:nvPr/>
        </p:nvSpPr>
        <p:spPr>
          <a:xfrm>
            <a:off x="1188843" y="3490142"/>
            <a:ext cx="3579826" cy="307777"/>
          </a:xfrm>
          <a:prstGeom prst="rect">
            <a:avLst/>
          </a:prstGeom>
          <a:noFill/>
        </p:spPr>
        <p:txBody>
          <a:bodyPr wrap="square" rtlCol="0">
            <a:spAutoFit/>
          </a:bodyPr>
          <a:lstStyle/>
          <a:p>
            <a:r>
              <a:rPr lang="en-US" dirty="0">
                <a:solidFill>
                  <a:schemeClr val="tx2"/>
                </a:solidFill>
              </a:rPr>
              <a:t>Mileage GREATLY varies.  Feeling Lucky?</a:t>
            </a:r>
          </a:p>
        </p:txBody>
      </p:sp>
    </p:spTree>
    <p:extLst>
      <p:ext uri="{BB962C8B-B14F-4D97-AF65-F5344CB8AC3E}">
        <p14:creationId xmlns:p14="http://schemas.microsoft.com/office/powerpoint/2010/main" val="1404845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fade">
                                      <p:cBhvr>
                                        <p:cTn id="35" dur="1000"/>
                                        <p:tgtEl>
                                          <p:spTgt spid="14"/>
                                        </p:tgtEl>
                                      </p:cBhvr>
                                    </p:animEffect>
                                    <p:anim calcmode="lin" valueType="num">
                                      <p:cBhvr>
                                        <p:cTn id="36" dur="1000" fill="hold"/>
                                        <p:tgtEl>
                                          <p:spTgt spid="14"/>
                                        </p:tgtEl>
                                        <p:attrNameLst>
                                          <p:attrName>ppt_x</p:attrName>
                                        </p:attrNameLst>
                                      </p:cBhvr>
                                      <p:tavLst>
                                        <p:tav tm="0">
                                          <p:val>
                                            <p:strVal val="#ppt_x"/>
                                          </p:val>
                                        </p:tav>
                                        <p:tav tm="100000">
                                          <p:val>
                                            <p:strVal val="#ppt_x"/>
                                          </p:val>
                                        </p:tav>
                                      </p:tavLst>
                                    </p:anim>
                                    <p:anim calcmode="lin" valueType="num">
                                      <p:cBhvr>
                                        <p:cTn id="37" dur="1000" fill="hold"/>
                                        <p:tgtEl>
                                          <p:spTgt spid="14"/>
                                        </p:tgtEl>
                                        <p:attrNameLst>
                                          <p:attrName>ppt_y</p:attrName>
                                        </p:attrNameLst>
                                      </p:cBhvr>
                                      <p:tavLst>
                                        <p:tav tm="0">
                                          <p:val>
                                            <p:strVal val="#ppt_y+.1"/>
                                          </p:val>
                                        </p:tav>
                                        <p:tav tm="100000">
                                          <p:val>
                                            <p:strVal val="#ppt_y"/>
                                          </p:val>
                                        </p:tav>
                                      </p:tavLst>
                                    </p:anim>
                                  </p:childTnLst>
                                </p:cTn>
                              </p:par>
                              <p:par>
                                <p:cTn id="38" presetID="42" presetClass="entr" presetSubtype="0" fill="hold" grpId="0" nodeType="withEffect">
                                  <p:stCondLst>
                                    <p:cond delay="0"/>
                                  </p:stCondLst>
                                  <p:childTnLst>
                                    <p:set>
                                      <p:cBhvr>
                                        <p:cTn id="39" dur="1" fill="hold">
                                          <p:stCondLst>
                                            <p:cond delay="0"/>
                                          </p:stCondLst>
                                        </p:cTn>
                                        <p:tgtEl>
                                          <p:spTgt spid="4"/>
                                        </p:tgtEl>
                                        <p:attrNameLst>
                                          <p:attrName>style.visibility</p:attrName>
                                        </p:attrNameLst>
                                      </p:cBhvr>
                                      <p:to>
                                        <p:strVal val="visible"/>
                                      </p:to>
                                    </p:set>
                                    <p:animEffect transition="in" filter="fade">
                                      <p:cBhvr>
                                        <p:cTn id="40" dur="1000"/>
                                        <p:tgtEl>
                                          <p:spTgt spid="4"/>
                                        </p:tgtEl>
                                      </p:cBhvr>
                                    </p:animEffect>
                                    <p:anim calcmode="lin" valueType="num">
                                      <p:cBhvr>
                                        <p:cTn id="41" dur="1000" fill="hold"/>
                                        <p:tgtEl>
                                          <p:spTgt spid="4"/>
                                        </p:tgtEl>
                                        <p:attrNameLst>
                                          <p:attrName>ppt_x</p:attrName>
                                        </p:attrNameLst>
                                      </p:cBhvr>
                                      <p:tavLst>
                                        <p:tav tm="0">
                                          <p:val>
                                            <p:strVal val="#ppt_x"/>
                                          </p:val>
                                        </p:tav>
                                        <p:tav tm="100000">
                                          <p:val>
                                            <p:strVal val="#ppt_x"/>
                                          </p:val>
                                        </p:tav>
                                      </p:tavLst>
                                    </p:anim>
                                    <p:anim calcmode="lin" valueType="num">
                                      <p:cBhvr>
                                        <p:cTn id="42"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4"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CDFFBED-191D-4229-A096-C7D2F9E66FBA}"/>
              </a:ext>
            </a:extLst>
          </p:cNvPr>
          <p:cNvSpPr>
            <a:spLocks noGrp="1"/>
          </p:cNvSpPr>
          <p:nvPr>
            <p:ph type="title"/>
          </p:nvPr>
        </p:nvSpPr>
        <p:spPr>
          <a:xfrm>
            <a:off x="1088583" y="187187"/>
            <a:ext cx="7869300" cy="496202"/>
          </a:xfrm>
        </p:spPr>
        <p:txBody>
          <a:bodyPr/>
          <a:lstStyle/>
          <a:p>
            <a:r>
              <a:rPr lang="en-US" dirty="0">
                <a:solidFill>
                  <a:srgbClr val="FFFF00"/>
                </a:solidFill>
              </a:rPr>
              <a:t>Likelihood &amp; Impact summary</a:t>
            </a:r>
          </a:p>
        </p:txBody>
      </p:sp>
      <p:pic>
        <p:nvPicPr>
          <p:cNvPr id="2050" name="Picture 2">
            <a:extLst>
              <a:ext uri="{FF2B5EF4-FFF2-40B4-BE49-F238E27FC236}">
                <a16:creationId xmlns:a16="http://schemas.microsoft.com/office/drawing/2014/main" id="{1794E572-6510-4C72-A5DE-BB0B6AB60C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0419" y="683390"/>
            <a:ext cx="2546294" cy="151186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Legacy of the Vampire Nosferatu, Eines Symphonie des Grauens | Nosferatu  Released on this Day, March 4th, in 1922">
            <a:extLst>
              <a:ext uri="{FF2B5EF4-FFF2-40B4-BE49-F238E27FC236}">
                <a16:creationId xmlns:a16="http://schemas.microsoft.com/office/drawing/2014/main" id="{FA35A324-958E-471E-8DD0-925B3E6C958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0419" y="2295550"/>
            <a:ext cx="966824" cy="121726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Before Lugosi: Vampires of the Silent Screen - WWAC">
            <a:extLst>
              <a:ext uri="{FF2B5EF4-FFF2-40B4-BE49-F238E27FC236}">
                <a16:creationId xmlns:a16="http://schemas.microsoft.com/office/drawing/2014/main" id="{E06A6D30-3BD3-49DC-9BA2-3865253FF58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71945" y="2295549"/>
            <a:ext cx="968462" cy="1238082"/>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Blade II (2002) - Film Blitz">
            <a:extLst>
              <a:ext uri="{FF2B5EF4-FFF2-40B4-BE49-F238E27FC236}">
                <a16:creationId xmlns:a16="http://schemas.microsoft.com/office/drawing/2014/main" id="{FE35EB23-639A-4CEF-A6A7-AC7CB41C312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38769" y="2295549"/>
            <a:ext cx="1298721" cy="1238083"/>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How to Do &amp;#39;Twilight&amp;#39; Makeup | Vampire Makeup Looks From &amp;#39;Twilight&amp;#39;">
            <a:extLst>
              <a:ext uri="{FF2B5EF4-FFF2-40B4-BE49-F238E27FC236}">
                <a16:creationId xmlns:a16="http://schemas.microsoft.com/office/drawing/2014/main" id="{1B1F33C5-AA22-4065-992E-85EC92082E8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37490" y="2295549"/>
            <a:ext cx="1204223" cy="1269894"/>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The Call of Cthulhu - Illustrated by Baranger project video thumbnail">
            <a:extLst>
              <a:ext uri="{FF2B5EF4-FFF2-40B4-BE49-F238E27FC236}">
                <a16:creationId xmlns:a16="http://schemas.microsoft.com/office/drawing/2014/main" id="{4792C613-F21D-4112-B88E-7461949BF3F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25292" y="3640859"/>
            <a:ext cx="2411426" cy="1356427"/>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Table 4">
            <a:extLst>
              <a:ext uri="{FF2B5EF4-FFF2-40B4-BE49-F238E27FC236}">
                <a16:creationId xmlns:a16="http://schemas.microsoft.com/office/drawing/2014/main" id="{D9CDDFFF-C6F3-49CA-9AED-A91676744796}"/>
              </a:ext>
            </a:extLst>
          </p:cNvPr>
          <p:cNvGraphicFramePr>
            <a:graphicFrameLocks noGrp="1"/>
          </p:cNvGraphicFramePr>
          <p:nvPr>
            <p:extLst>
              <p:ext uri="{D42A27DB-BD31-4B8C-83A1-F6EECF244321}">
                <p14:modId xmlns:p14="http://schemas.microsoft.com/office/powerpoint/2010/main" val="1169914495"/>
              </p:ext>
            </p:extLst>
          </p:nvPr>
        </p:nvGraphicFramePr>
        <p:xfrm>
          <a:off x="4751109" y="719926"/>
          <a:ext cx="4392891" cy="4058920"/>
        </p:xfrm>
        <a:graphic>
          <a:graphicData uri="http://schemas.openxmlformats.org/drawingml/2006/table">
            <a:tbl>
              <a:tblPr firstRow="1" bandRow="1">
                <a:tableStyleId>{14948CC3-B320-459D-8C4B-F88DE8932AC3}</a:tableStyleId>
              </a:tblPr>
              <a:tblGrid>
                <a:gridCol w="743383">
                  <a:extLst>
                    <a:ext uri="{9D8B030D-6E8A-4147-A177-3AD203B41FA5}">
                      <a16:colId xmlns:a16="http://schemas.microsoft.com/office/drawing/2014/main" val="2127516390"/>
                    </a:ext>
                  </a:extLst>
                </a:gridCol>
                <a:gridCol w="1246173">
                  <a:extLst>
                    <a:ext uri="{9D8B030D-6E8A-4147-A177-3AD203B41FA5}">
                      <a16:colId xmlns:a16="http://schemas.microsoft.com/office/drawing/2014/main" val="359021966"/>
                    </a:ext>
                  </a:extLst>
                </a:gridCol>
                <a:gridCol w="1197622">
                  <a:extLst>
                    <a:ext uri="{9D8B030D-6E8A-4147-A177-3AD203B41FA5}">
                      <a16:colId xmlns:a16="http://schemas.microsoft.com/office/drawing/2014/main" val="1171937561"/>
                    </a:ext>
                  </a:extLst>
                </a:gridCol>
                <a:gridCol w="1205713">
                  <a:extLst>
                    <a:ext uri="{9D8B030D-6E8A-4147-A177-3AD203B41FA5}">
                      <a16:colId xmlns:a16="http://schemas.microsoft.com/office/drawing/2014/main" val="3364112909"/>
                    </a:ext>
                  </a:extLst>
                </a:gridCol>
              </a:tblGrid>
              <a:tr h="370840">
                <a:tc>
                  <a:txBody>
                    <a:bodyPr/>
                    <a:lstStyle/>
                    <a:p>
                      <a:r>
                        <a:rPr lang="en-US" dirty="0">
                          <a:solidFill>
                            <a:schemeClr val="tx2"/>
                          </a:solidFill>
                        </a:rPr>
                        <a:t>Threat</a:t>
                      </a:r>
                    </a:p>
                  </a:txBody>
                  <a:tcPr/>
                </a:tc>
                <a:tc>
                  <a:txBody>
                    <a:bodyPr/>
                    <a:lstStyle/>
                    <a:p>
                      <a:r>
                        <a:rPr lang="en-US" dirty="0">
                          <a:solidFill>
                            <a:schemeClr val="tx2"/>
                          </a:solidFill>
                        </a:rPr>
                        <a:t>Likelihood</a:t>
                      </a:r>
                    </a:p>
                  </a:txBody>
                  <a:tcPr/>
                </a:tc>
                <a:tc>
                  <a:txBody>
                    <a:bodyPr/>
                    <a:lstStyle/>
                    <a:p>
                      <a:r>
                        <a:rPr lang="en-US" dirty="0">
                          <a:solidFill>
                            <a:schemeClr val="tx2"/>
                          </a:solidFill>
                        </a:rPr>
                        <a:t>Impact</a:t>
                      </a:r>
                    </a:p>
                  </a:txBody>
                  <a:tcPr/>
                </a:tc>
                <a:tc>
                  <a:txBody>
                    <a:bodyPr/>
                    <a:lstStyle/>
                    <a:p>
                      <a:r>
                        <a:rPr lang="en-US" dirty="0">
                          <a:solidFill>
                            <a:schemeClr val="tx2"/>
                          </a:solidFill>
                        </a:rPr>
                        <a:t>Overall Risk</a:t>
                      </a:r>
                    </a:p>
                  </a:txBody>
                  <a:tcPr/>
                </a:tc>
                <a:extLst>
                  <a:ext uri="{0D108BD9-81ED-4DB2-BD59-A6C34878D82A}">
                    <a16:rowId xmlns:a16="http://schemas.microsoft.com/office/drawing/2014/main" val="440884569"/>
                  </a:ext>
                </a:extLst>
              </a:tr>
              <a:tr h="313382">
                <a:tc>
                  <a:txBody>
                    <a:bodyPr/>
                    <a:lstStyle/>
                    <a:p>
                      <a:r>
                        <a:rPr lang="en-US" sz="1000" dirty="0">
                          <a:solidFill>
                            <a:schemeClr val="tx2"/>
                          </a:solidFill>
                        </a:rPr>
                        <a:t>Werewolf</a:t>
                      </a:r>
                    </a:p>
                  </a:txBody>
                  <a:tcPr/>
                </a:tc>
                <a:tc>
                  <a:txBody>
                    <a:bodyPr/>
                    <a:lstStyle/>
                    <a:p>
                      <a:r>
                        <a:rPr lang="en-US" sz="1000" dirty="0">
                          <a:solidFill>
                            <a:schemeClr val="tx2"/>
                          </a:solidFill>
                        </a:rPr>
                        <a:t>Once every 29.5 days</a:t>
                      </a:r>
                    </a:p>
                  </a:txBody>
                  <a:tcPr/>
                </a:tc>
                <a:tc>
                  <a:txBody>
                    <a:bodyPr/>
                    <a:lstStyle/>
                    <a:p>
                      <a:r>
                        <a:rPr lang="en-US" sz="1000" dirty="0">
                          <a:solidFill>
                            <a:schemeClr val="tx2"/>
                          </a:solidFill>
                        </a:rPr>
                        <a:t>You are </a:t>
                      </a:r>
                      <a:r>
                        <a:rPr lang="en-US" sz="1000" dirty="0" err="1">
                          <a:solidFill>
                            <a:schemeClr val="tx2"/>
                          </a:solidFill>
                        </a:rPr>
                        <a:t>murderfaced</a:t>
                      </a:r>
                      <a:endParaRPr lang="en-US" sz="1000" dirty="0">
                        <a:solidFill>
                          <a:schemeClr val="tx2"/>
                        </a:solidFill>
                      </a:endParaRPr>
                    </a:p>
                  </a:txBody>
                  <a:tcPr/>
                </a:tc>
                <a:tc>
                  <a:txBody>
                    <a:bodyPr/>
                    <a:lstStyle/>
                    <a:p>
                      <a:r>
                        <a:rPr lang="en-US" sz="1000" dirty="0">
                          <a:solidFill>
                            <a:schemeClr val="tx2"/>
                          </a:solidFill>
                        </a:rPr>
                        <a:t>Complete loss of C, I &amp; A</a:t>
                      </a:r>
                    </a:p>
                  </a:txBody>
                  <a:tcPr/>
                </a:tc>
                <a:extLst>
                  <a:ext uri="{0D108BD9-81ED-4DB2-BD59-A6C34878D82A}">
                    <a16:rowId xmlns:a16="http://schemas.microsoft.com/office/drawing/2014/main" val="3673319328"/>
                  </a:ext>
                </a:extLst>
              </a:tr>
              <a:tr h="370840">
                <a:tc>
                  <a:txBody>
                    <a:bodyPr/>
                    <a:lstStyle/>
                    <a:p>
                      <a:r>
                        <a:rPr lang="en-US" sz="1000" dirty="0">
                          <a:solidFill>
                            <a:schemeClr val="tx2"/>
                          </a:solidFill>
                        </a:rPr>
                        <a:t>Vampire</a:t>
                      </a:r>
                    </a:p>
                  </a:txBody>
                  <a:tcPr/>
                </a:tc>
                <a:tc>
                  <a:txBody>
                    <a:bodyPr/>
                    <a:lstStyle/>
                    <a:p>
                      <a:r>
                        <a:rPr lang="en-US" sz="1000" dirty="0">
                          <a:solidFill>
                            <a:schemeClr val="tx2"/>
                          </a:solidFill>
                        </a:rPr>
                        <a:t>~12hrs every 24hrs</a:t>
                      </a:r>
                    </a:p>
                  </a:txBody>
                  <a:tcPr/>
                </a:tc>
                <a:tc>
                  <a:txBody>
                    <a:bodyPr/>
                    <a:lstStyle/>
                    <a:p>
                      <a:r>
                        <a:rPr lang="en-US" sz="1000" dirty="0">
                          <a:solidFill>
                            <a:schemeClr val="tx2"/>
                          </a:solidFill>
                        </a:rPr>
                        <a:t>Varies</a:t>
                      </a:r>
                    </a:p>
                  </a:txBody>
                  <a:tcPr/>
                </a:tc>
                <a:tc>
                  <a:txBody>
                    <a:bodyPr/>
                    <a:lstStyle/>
                    <a:p>
                      <a:r>
                        <a:rPr lang="en-US" sz="1000" dirty="0">
                          <a:solidFill>
                            <a:schemeClr val="tx2"/>
                          </a:solidFill>
                        </a:rPr>
                        <a:t>Varies</a:t>
                      </a:r>
                    </a:p>
                  </a:txBody>
                  <a:tcPr/>
                </a:tc>
                <a:extLst>
                  <a:ext uri="{0D108BD9-81ED-4DB2-BD59-A6C34878D82A}">
                    <a16:rowId xmlns:a16="http://schemas.microsoft.com/office/drawing/2014/main" val="656391452"/>
                  </a:ext>
                </a:extLst>
              </a:tr>
              <a:tr h="370840">
                <a:tc>
                  <a:txBody>
                    <a:bodyPr/>
                    <a:lstStyle/>
                    <a:p>
                      <a:r>
                        <a:rPr lang="en-US" sz="1000" dirty="0">
                          <a:solidFill>
                            <a:schemeClr val="tx2"/>
                          </a:solidFill>
                        </a:rPr>
                        <a:t>Vampire - feeds</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000" dirty="0">
                          <a:solidFill>
                            <a:schemeClr val="tx2"/>
                          </a:solidFill>
                        </a:rPr>
                        <a:t>~12hrs every 24hrs</a:t>
                      </a:r>
                    </a:p>
                    <a:p>
                      <a:endParaRPr lang="en-US" sz="1000" dirty="0">
                        <a:solidFill>
                          <a:schemeClr val="tx2"/>
                        </a:solidFill>
                      </a:endParaRPr>
                    </a:p>
                  </a:txBody>
                  <a:tcPr/>
                </a:tc>
                <a:tc>
                  <a:txBody>
                    <a:bodyPr/>
                    <a:lstStyle/>
                    <a:p>
                      <a:r>
                        <a:rPr lang="en-US" sz="1000" dirty="0">
                          <a:solidFill>
                            <a:schemeClr val="tx2"/>
                          </a:solidFill>
                        </a:rPr>
                        <a:t>Bad Hickey, tired</a:t>
                      </a:r>
                    </a:p>
                  </a:txBody>
                  <a:tcPr/>
                </a:tc>
                <a:tc>
                  <a:txBody>
                    <a:bodyPr/>
                    <a:lstStyle/>
                    <a:p>
                      <a:r>
                        <a:rPr lang="en-US" sz="1000" dirty="0">
                          <a:solidFill>
                            <a:schemeClr val="tx2"/>
                          </a:solidFill>
                        </a:rPr>
                        <a:t>C jeopardized, I reduced, A reduced</a:t>
                      </a:r>
                    </a:p>
                  </a:txBody>
                  <a:tcPr/>
                </a:tc>
                <a:extLst>
                  <a:ext uri="{0D108BD9-81ED-4DB2-BD59-A6C34878D82A}">
                    <a16:rowId xmlns:a16="http://schemas.microsoft.com/office/drawing/2014/main" val="3534939964"/>
                  </a:ext>
                </a:extLst>
              </a:tr>
              <a:tr h="370840">
                <a:tc>
                  <a:txBody>
                    <a:bodyPr/>
                    <a:lstStyle/>
                    <a:p>
                      <a:r>
                        <a:rPr lang="en-US" sz="1000" dirty="0">
                          <a:solidFill>
                            <a:schemeClr val="tx2"/>
                          </a:solidFill>
                        </a:rPr>
                        <a:t>Vampire - converts</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000" dirty="0">
                          <a:solidFill>
                            <a:schemeClr val="tx2"/>
                          </a:solidFill>
                        </a:rPr>
                        <a:t>~12hrs every 24hrs</a:t>
                      </a:r>
                    </a:p>
                    <a:p>
                      <a:endParaRPr lang="en-US" sz="1000" dirty="0">
                        <a:solidFill>
                          <a:schemeClr val="tx2"/>
                        </a:solidFill>
                      </a:endParaRPr>
                    </a:p>
                  </a:txBody>
                  <a:tcPr/>
                </a:tc>
                <a:tc>
                  <a:txBody>
                    <a:bodyPr/>
                    <a:lstStyle/>
                    <a:p>
                      <a:r>
                        <a:rPr lang="en-US" sz="1000" dirty="0">
                          <a:solidFill>
                            <a:schemeClr val="tx2"/>
                          </a:solidFill>
                        </a:rPr>
                        <a:t>Hope you enjoy eating flies, Renfield</a:t>
                      </a:r>
                    </a:p>
                  </a:txBody>
                  <a:tcPr/>
                </a:tc>
                <a:tc>
                  <a:txBody>
                    <a:bodyPr/>
                    <a:lstStyle/>
                    <a:p>
                      <a:r>
                        <a:rPr lang="en-US" sz="1000" dirty="0">
                          <a:solidFill>
                            <a:schemeClr val="tx2"/>
                          </a:solidFill>
                        </a:rPr>
                        <a:t>C jeopardized, I greatly reduced, A reduced</a:t>
                      </a:r>
                    </a:p>
                  </a:txBody>
                  <a:tcPr/>
                </a:tc>
                <a:extLst>
                  <a:ext uri="{0D108BD9-81ED-4DB2-BD59-A6C34878D82A}">
                    <a16:rowId xmlns:a16="http://schemas.microsoft.com/office/drawing/2014/main" val="3908699788"/>
                  </a:ext>
                </a:extLst>
              </a:tr>
              <a:tr h="370840">
                <a:tc>
                  <a:txBody>
                    <a:bodyPr/>
                    <a:lstStyle/>
                    <a:p>
                      <a:r>
                        <a:rPr lang="en-US" sz="1000" dirty="0">
                          <a:solidFill>
                            <a:schemeClr val="tx2"/>
                          </a:solidFill>
                        </a:rPr>
                        <a:t>Vampire - drains</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000" dirty="0">
                          <a:solidFill>
                            <a:schemeClr val="tx2"/>
                          </a:solidFill>
                        </a:rPr>
                        <a:t>~12hrs every 24hrs</a:t>
                      </a:r>
                    </a:p>
                    <a:p>
                      <a:endParaRPr lang="en-US" sz="1000" dirty="0">
                        <a:solidFill>
                          <a:schemeClr val="tx2"/>
                        </a:solidFill>
                      </a:endParaRPr>
                    </a:p>
                  </a:txBody>
                  <a:tcPr/>
                </a:tc>
                <a:tc>
                  <a:txBody>
                    <a:bodyPr/>
                    <a:lstStyle/>
                    <a:p>
                      <a:r>
                        <a:rPr lang="en-US" sz="1000" dirty="0">
                          <a:solidFill>
                            <a:schemeClr val="tx2"/>
                          </a:solidFill>
                        </a:rPr>
                        <a:t>You are </a:t>
                      </a:r>
                      <a:r>
                        <a:rPr lang="en-US" sz="1000" dirty="0" err="1">
                          <a:solidFill>
                            <a:schemeClr val="tx2"/>
                          </a:solidFill>
                        </a:rPr>
                        <a:t>murderfaced</a:t>
                      </a:r>
                      <a:endParaRPr lang="en-US" sz="1000" dirty="0">
                        <a:solidFill>
                          <a:schemeClr val="tx2"/>
                        </a:solidFill>
                      </a:endParaRP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000" dirty="0">
                          <a:solidFill>
                            <a:schemeClr val="tx2"/>
                          </a:solidFill>
                        </a:rPr>
                        <a:t>Complete loss of C,I &amp; A</a:t>
                      </a:r>
                    </a:p>
                  </a:txBody>
                  <a:tcPr/>
                </a:tc>
                <a:extLst>
                  <a:ext uri="{0D108BD9-81ED-4DB2-BD59-A6C34878D82A}">
                    <a16:rowId xmlns:a16="http://schemas.microsoft.com/office/drawing/2014/main" val="2532582373"/>
                  </a:ext>
                </a:extLst>
              </a:tr>
              <a:tr h="370840">
                <a:tc>
                  <a:txBody>
                    <a:bodyPr/>
                    <a:lstStyle/>
                    <a:p>
                      <a:r>
                        <a:rPr lang="en-US" sz="1000" dirty="0">
                          <a:solidFill>
                            <a:schemeClr val="tx2"/>
                          </a:solidFill>
                        </a:rPr>
                        <a:t>Twilight</a:t>
                      </a:r>
                    </a:p>
                  </a:txBody>
                  <a:tcPr/>
                </a:tc>
                <a:tc>
                  <a:txBody>
                    <a:bodyPr/>
                    <a:lstStyle/>
                    <a:p>
                      <a:r>
                        <a:rPr lang="en-US" sz="1000" dirty="0">
                          <a:solidFill>
                            <a:schemeClr val="tx2"/>
                          </a:solidFill>
                        </a:rPr>
                        <a:t>100% annoying</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000" dirty="0">
                          <a:solidFill>
                            <a:schemeClr val="tx2"/>
                          </a:solidFill>
                        </a:rPr>
                        <a:t>Ugh.  Just STAHP</a:t>
                      </a:r>
                    </a:p>
                    <a:p>
                      <a:endParaRPr lang="en-US" sz="1000" dirty="0">
                        <a:solidFill>
                          <a:schemeClr val="tx2"/>
                        </a:solidFill>
                      </a:endParaRP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000" dirty="0">
                          <a:solidFill>
                            <a:schemeClr val="tx2"/>
                          </a:solidFill>
                        </a:rPr>
                        <a:t>C complete loss, Complete loss of I, A…probably get some dates</a:t>
                      </a:r>
                    </a:p>
                  </a:txBody>
                  <a:tcPr/>
                </a:tc>
                <a:extLst>
                  <a:ext uri="{0D108BD9-81ED-4DB2-BD59-A6C34878D82A}">
                    <a16:rowId xmlns:a16="http://schemas.microsoft.com/office/drawing/2014/main" val="719872454"/>
                  </a:ext>
                </a:extLst>
              </a:tr>
              <a:tr h="370840">
                <a:tc>
                  <a:txBody>
                    <a:bodyPr/>
                    <a:lstStyle/>
                    <a:p>
                      <a:r>
                        <a:rPr lang="en-US" sz="1000" dirty="0">
                          <a:solidFill>
                            <a:schemeClr val="tx2"/>
                          </a:solidFill>
                        </a:rPr>
                        <a:t>Cthulhu</a:t>
                      </a:r>
                    </a:p>
                  </a:txBody>
                  <a:tcPr/>
                </a:tc>
                <a:tc>
                  <a:txBody>
                    <a:bodyPr/>
                    <a:lstStyle/>
                    <a:p>
                      <a:r>
                        <a:rPr lang="en-US" sz="1000" dirty="0">
                          <a:solidFill>
                            <a:schemeClr val="tx2"/>
                          </a:solidFill>
                        </a:rPr>
                        <a:t>~ Once every millennium</a:t>
                      </a:r>
                    </a:p>
                  </a:txBody>
                  <a:tcPr/>
                </a:tc>
                <a:tc>
                  <a:txBody>
                    <a:bodyPr/>
                    <a:lstStyle/>
                    <a:p>
                      <a:r>
                        <a:rPr lang="en-US" sz="1000" dirty="0">
                          <a:solidFill>
                            <a:schemeClr val="tx2"/>
                          </a:solidFill>
                        </a:rPr>
                        <a:t>Complete end of reality as you know it</a:t>
                      </a:r>
                    </a:p>
                  </a:txBody>
                  <a:tcPr/>
                </a:tc>
                <a:tc>
                  <a:txBody>
                    <a:bodyPr/>
                    <a:lstStyle/>
                    <a:p>
                      <a:r>
                        <a:rPr lang="en-US" sz="1000" dirty="0">
                          <a:solidFill>
                            <a:schemeClr val="tx2"/>
                          </a:solidFill>
                        </a:rPr>
                        <a:t>Complete loss of C,I, A</a:t>
                      </a:r>
                    </a:p>
                  </a:txBody>
                  <a:tcPr/>
                </a:tc>
                <a:extLst>
                  <a:ext uri="{0D108BD9-81ED-4DB2-BD59-A6C34878D82A}">
                    <a16:rowId xmlns:a16="http://schemas.microsoft.com/office/drawing/2014/main" val="2501595547"/>
                  </a:ext>
                </a:extLst>
              </a:tr>
            </a:tbl>
          </a:graphicData>
        </a:graphic>
      </p:graphicFrame>
    </p:spTree>
    <p:extLst>
      <p:ext uri="{BB962C8B-B14F-4D97-AF65-F5344CB8AC3E}">
        <p14:creationId xmlns:p14="http://schemas.microsoft.com/office/powerpoint/2010/main" val="32311130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02"/>
        <p:cNvGrpSpPr/>
        <p:nvPr/>
      </p:nvGrpSpPr>
      <p:grpSpPr>
        <a:xfrm>
          <a:off x="0" y="0"/>
          <a:ext cx="0" cy="0"/>
          <a:chOff x="0" y="0"/>
          <a:chExt cx="0" cy="0"/>
        </a:xfrm>
      </p:grpSpPr>
      <p:sp>
        <p:nvSpPr>
          <p:cNvPr id="703" name="Google Shape;703;p48"/>
          <p:cNvSpPr txBox="1">
            <a:spLocks noGrp="1"/>
          </p:cNvSpPr>
          <p:nvPr>
            <p:ph type="title"/>
          </p:nvPr>
        </p:nvSpPr>
        <p:spPr>
          <a:xfrm>
            <a:off x="300000" y="1706850"/>
            <a:ext cx="3494700" cy="1729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HOW ARE WE QUANTIFYING RISKS?</a:t>
            </a:r>
            <a:endParaRPr/>
          </a:p>
        </p:txBody>
      </p:sp>
      <p:cxnSp>
        <p:nvCxnSpPr>
          <p:cNvPr id="704" name="Google Shape;704;p48"/>
          <p:cNvCxnSpPr/>
          <p:nvPr/>
        </p:nvCxnSpPr>
        <p:spPr>
          <a:xfrm>
            <a:off x="6151750" y="630600"/>
            <a:ext cx="0" cy="3882300"/>
          </a:xfrm>
          <a:prstGeom prst="straightConnector1">
            <a:avLst/>
          </a:prstGeom>
          <a:noFill/>
          <a:ln w="19050" cap="flat" cmpd="sng">
            <a:solidFill>
              <a:srgbClr val="F3F3F3"/>
            </a:solidFill>
            <a:prstDash val="solid"/>
            <a:round/>
            <a:headEnd type="oval" w="med" len="med"/>
            <a:tailEnd type="oval" w="med" len="med"/>
          </a:ln>
        </p:spPr>
      </p:cxnSp>
      <p:sp>
        <p:nvSpPr>
          <p:cNvPr id="705" name="Google Shape;705;p48"/>
          <p:cNvSpPr txBox="1"/>
          <p:nvPr/>
        </p:nvSpPr>
        <p:spPr>
          <a:xfrm>
            <a:off x="3896550" y="709350"/>
            <a:ext cx="2063700" cy="626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a:solidFill>
                  <a:srgbClr val="F3F3F3"/>
                </a:solidFill>
                <a:latin typeface="Fira Sans Condensed Light"/>
                <a:ea typeface="Fira Sans Condensed Light"/>
                <a:cs typeface="Fira Sans Condensed Light"/>
                <a:sym typeface="Fira Sans Condensed Light"/>
              </a:rPr>
              <a:t>Impossible/No Impact/None</a:t>
            </a:r>
            <a:endParaRPr>
              <a:solidFill>
                <a:srgbClr val="F3F3F3"/>
              </a:solidFill>
              <a:latin typeface="Fira Sans Condensed Light"/>
              <a:ea typeface="Fira Sans Condensed Light"/>
              <a:cs typeface="Fira Sans Condensed Light"/>
              <a:sym typeface="Fira Sans Condensed Light"/>
            </a:endParaRPr>
          </a:p>
        </p:txBody>
      </p:sp>
      <p:sp>
        <p:nvSpPr>
          <p:cNvPr id="706" name="Google Shape;706;p48"/>
          <p:cNvSpPr txBox="1"/>
          <p:nvPr/>
        </p:nvSpPr>
        <p:spPr>
          <a:xfrm>
            <a:off x="6256025" y="713025"/>
            <a:ext cx="2063700" cy="626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b="1">
                <a:solidFill>
                  <a:srgbClr val="F3F3F3"/>
                </a:solidFill>
                <a:latin typeface="Rajdhani"/>
                <a:ea typeface="Rajdhani"/>
                <a:cs typeface="Rajdhani"/>
                <a:sym typeface="Rajdhani"/>
              </a:rPr>
              <a:t>0</a:t>
            </a:r>
            <a:endParaRPr sz="2400" b="1">
              <a:solidFill>
                <a:srgbClr val="F3F3F3"/>
              </a:solidFill>
              <a:latin typeface="Rajdhani"/>
              <a:ea typeface="Rajdhani"/>
              <a:cs typeface="Rajdhani"/>
              <a:sym typeface="Rajdhani"/>
            </a:endParaRPr>
          </a:p>
        </p:txBody>
      </p:sp>
      <p:sp>
        <p:nvSpPr>
          <p:cNvPr id="707" name="Google Shape;707;p48"/>
          <p:cNvSpPr txBox="1"/>
          <p:nvPr/>
        </p:nvSpPr>
        <p:spPr>
          <a:xfrm>
            <a:off x="6256025" y="1262550"/>
            <a:ext cx="2063700" cy="626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3F3F3"/>
                </a:solidFill>
                <a:latin typeface="Fira Sans Condensed Light"/>
                <a:ea typeface="Fira Sans Condensed Light"/>
                <a:cs typeface="Fira Sans Condensed Light"/>
                <a:sym typeface="Fira Sans Condensed Light"/>
              </a:rPr>
              <a:t>Very Unlikely/Very Small/Very Low  </a:t>
            </a:r>
            <a:endParaRPr>
              <a:solidFill>
                <a:srgbClr val="F3F3F3"/>
              </a:solidFill>
              <a:latin typeface="Fira Sans Condensed Light"/>
              <a:ea typeface="Fira Sans Condensed Light"/>
              <a:cs typeface="Fira Sans Condensed Light"/>
              <a:sym typeface="Fira Sans Condensed Light"/>
            </a:endParaRPr>
          </a:p>
        </p:txBody>
      </p:sp>
      <p:sp>
        <p:nvSpPr>
          <p:cNvPr id="708" name="Google Shape;708;p48"/>
          <p:cNvSpPr txBox="1"/>
          <p:nvPr/>
        </p:nvSpPr>
        <p:spPr>
          <a:xfrm>
            <a:off x="3794700" y="1815750"/>
            <a:ext cx="2210400" cy="626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a:solidFill>
                  <a:srgbClr val="F3F3F3"/>
                </a:solidFill>
                <a:latin typeface="Fira Sans Condensed Light"/>
                <a:ea typeface="Fira Sans Condensed Light"/>
                <a:cs typeface="Fira Sans Condensed Light"/>
                <a:sym typeface="Fira Sans Condensed Light"/>
              </a:rPr>
              <a:t>Remotely Possible/Small-Immaterial/Low</a:t>
            </a:r>
            <a:endParaRPr>
              <a:solidFill>
                <a:srgbClr val="F3F3F3"/>
              </a:solidFill>
              <a:latin typeface="Fira Sans Condensed Light"/>
              <a:ea typeface="Fira Sans Condensed Light"/>
              <a:cs typeface="Fira Sans Condensed Light"/>
              <a:sym typeface="Fira Sans Condensed Light"/>
            </a:endParaRPr>
          </a:p>
        </p:txBody>
      </p:sp>
      <p:sp>
        <p:nvSpPr>
          <p:cNvPr id="709" name="Google Shape;709;p48"/>
          <p:cNvSpPr txBox="1"/>
          <p:nvPr/>
        </p:nvSpPr>
        <p:spPr>
          <a:xfrm>
            <a:off x="6256025" y="2437925"/>
            <a:ext cx="2342400" cy="626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3F3F3"/>
                </a:solidFill>
                <a:latin typeface="Fira Sans Condensed Light"/>
                <a:ea typeface="Fira Sans Condensed Light"/>
                <a:cs typeface="Fira Sans Condensed Light"/>
                <a:sym typeface="Fira Sans Condensed Light"/>
              </a:rPr>
              <a:t>Somewhat possible/ Important-Material/Moderate</a:t>
            </a:r>
            <a:endParaRPr>
              <a:solidFill>
                <a:srgbClr val="F3F3F3"/>
              </a:solidFill>
              <a:latin typeface="Fira Sans Condensed Light"/>
              <a:ea typeface="Fira Sans Condensed Light"/>
              <a:cs typeface="Fira Sans Condensed Light"/>
              <a:sym typeface="Fira Sans Condensed Light"/>
            </a:endParaRPr>
          </a:p>
        </p:txBody>
      </p:sp>
      <p:sp>
        <p:nvSpPr>
          <p:cNvPr id="710" name="Google Shape;710;p48"/>
          <p:cNvSpPr txBox="1"/>
          <p:nvPr/>
        </p:nvSpPr>
        <p:spPr>
          <a:xfrm>
            <a:off x="3836063" y="1262550"/>
            <a:ext cx="2063700" cy="626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400" b="1">
                <a:solidFill>
                  <a:srgbClr val="F3F3F3"/>
                </a:solidFill>
                <a:latin typeface="Rajdhani"/>
                <a:ea typeface="Rajdhani"/>
                <a:cs typeface="Rajdhani"/>
                <a:sym typeface="Rajdhani"/>
              </a:rPr>
              <a:t>1</a:t>
            </a:r>
            <a:endParaRPr sz="2400" b="1">
              <a:solidFill>
                <a:srgbClr val="F3F3F3"/>
              </a:solidFill>
              <a:latin typeface="Rajdhani"/>
              <a:ea typeface="Rajdhani"/>
              <a:cs typeface="Rajdhani"/>
              <a:sym typeface="Rajdhani"/>
            </a:endParaRPr>
          </a:p>
        </p:txBody>
      </p:sp>
      <p:sp>
        <p:nvSpPr>
          <p:cNvPr id="711" name="Google Shape;711;p48"/>
          <p:cNvSpPr txBox="1"/>
          <p:nvPr/>
        </p:nvSpPr>
        <p:spPr>
          <a:xfrm>
            <a:off x="6343250" y="1811525"/>
            <a:ext cx="2063700" cy="626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b="1">
                <a:solidFill>
                  <a:srgbClr val="F3F3F3"/>
                </a:solidFill>
                <a:latin typeface="Rajdhani"/>
                <a:ea typeface="Rajdhani"/>
                <a:cs typeface="Rajdhani"/>
                <a:sym typeface="Rajdhani"/>
              </a:rPr>
              <a:t>2</a:t>
            </a:r>
            <a:endParaRPr sz="2400" b="1">
              <a:solidFill>
                <a:srgbClr val="F3F3F3"/>
              </a:solidFill>
              <a:latin typeface="Rajdhani"/>
              <a:ea typeface="Rajdhani"/>
              <a:cs typeface="Rajdhani"/>
              <a:sym typeface="Rajdhani"/>
            </a:endParaRPr>
          </a:p>
        </p:txBody>
      </p:sp>
      <p:sp>
        <p:nvSpPr>
          <p:cNvPr id="712" name="Google Shape;712;p48"/>
          <p:cNvSpPr txBox="1"/>
          <p:nvPr/>
        </p:nvSpPr>
        <p:spPr>
          <a:xfrm>
            <a:off x="3941350" y="2437925"/>
            <a:ext cx="2063700" cy="626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400" b="1">
                <a:solidFill>
                  <a:srgbClr val="F3F3F3"/>
                </a:solidFill>
                <a:latin typeface="Rajdhani"/>
                <a:ea typeface="Rajdhani"/>
                <a:cs typeface="Rajdhani"/>
                <a:sym typeface="Rajdhani"/>
              </a:rPr>
              <a:t>3</a:t>
            </a:r>
            <a:endParaRPr sz="2400" b="1">
              <a:solidFill>
                <a:srgbClr val="F3F3F3"/>
              </a:solidFill>
              <a:latin typeface="Rajdhani"/>
              <a:ea typeface="Rajdhani"/>
              <a:cs typeface="Rajdhani"/>
              <a:sym typeface="Rajdhani"/>
            </a:endParaRPr>
          </a:p>
        </p:txBody>
      </p:sp>
      <p:cxnSp>
        <p:nvCxnSpPr>
          <p:cNvPr id="713" name="Google Shape;713;p48"/>
          <p:cNvCxnSpPr>
            <a:endCxn id="706" idx="1"/>
          </p:cNvCxnSpPr>
          <p:nvPr/>
        </p:nvCxnSpPr>
        <p:spPr>
          <a:xfrm>
            <a:off x="5960225" y="1018725"/>
            <a:ext cx="295800" cy="7500"/>
          </a:xfrm>
          <a:prstGeom prst="straightConnector1">
            <a:avLst/>
          </a:prstGeom>
          <a:noFill/>
          <a:ln w="19050" cap="flat" cmpd="sng">
            <a:solidFill>
              <a:srgbClr val="F3F3F3"/>
            </a:solidFill>
            <a:prstDash val="solid"/>
            <a:round/>
            <a:headEnd type="none" w="med" len="med"/>
            <a:tailEnd type="none" w="med" len="med"/>
          </a:ln>
        </p:spPr>
      </p:cxnSp>
      <p:cxnSp>
        <p:nvCxnSpPr>
          <p:cNvPr id="714" name="Google Shape;714;p48"/>
          <p:cNvCxnSpPr>
            <a:stCxn id="710" idx="3"/>
            <a:endCxn id="707" idx="1"/>
          </p:cNvCxnSpPr>
          <p:nvPr/>
        </p:nvCxnSpPr>
        <p:spPr>
          <a:xfrm>
            <a:off x="5899763" y="1575750"/>
            <a:ext cx="356400" cy="0"/>
          </a:xfrm>
          <a:prstGeom prst="straightConnector1">
            <a:avLst/>
          </a:prstGeom>
          <a:noFill/>
          <a:ln w="19050" cap="flat" cmpd="sng">
            <a:solidFill>
              <a:srgbClr val="F3F3F3"/>
            </a:solidFill>
            <a:prstDash val="solid"/>
            <a:round/>
            <a:headEnd type="none" w="med" len="med"/>
            <a:tailEnd type="none" w="med" len="med"/>
          </a:ln>
        </p:spPr>
      </p:cxnSp>
      <p:cxnSp>
        <p:nvCxnSpPr>
          <p:cNvPr id="715" name="Google Shape;715;p48"/>
          <p:cNvCxnSpPr>
            <a:stCxn id="708" idx="3"/>
            <a:endCxn id="711" idx="1"/>
          </p:cNvCxnSpPr>
          <p:nvPr/>
        </p:nvCxnSpPr>
        <p:spPr>
          <a:xfrm rot="10800000" flipH="1">
            <a:off x="6005100" y="2124750"/>
            <a:ext cx="338100" cy="4200"/>
          </a:xfrm>
          <a:prstGeom prst="straightConnector1">
            <a:avLst/>
          </a:prstGeom>
          <a:noFill/>
          <a:ln w="19050" cap="flat" cmpd="sng">
            <a:solidFill>
              <a:srgbClr val="F3F3F3"/>
            </a:solidFill>
            <a:prstDash val="solid"/>
            <a:round/>
            <a:headEnd type="none" w="med" len="med"/>
            <a:tailEnd type="none" w="med" len="med"/>
          </a:ln>
        </p:spPr>
      </p:cxnSp>
      <p:cxnSp>
        <p:nvCxnSpPr>
          <p:cNvPr id="716" name="Google Shape;716;p48"/>
          <p:cNvCxnSpPr>
            <a:stCxn id="712" idx="3"/>
            <a:endCxn id="709" idx="1"/>
          </p:cNvCxnSpPr>
          <p:nvPr/>
        </p:nvCxnSpPr>
        <p:spPr>
          <a:xfrm>
            <a:off x="6005050" y="2751125"/>
            <a:ext cx="251100" cy="0"/>
          </a:xfrm>
          <a:prstGeom prst="straightConnector1">
            <a:avLst/>
          </a:prstGeom>
          <a:noFill/>
          <a:ln w="19050" cap="flat" cmpd="sng">
            <a:solidFill>
              <a:srgbClr val="F3F3F3"/>
            </a:solidFill>
            <a:prstDash val="solid"/>
            <a:round/>
            <a:headEnd type="none" w="med" len="med"/>
            <a:tailEnd type="none" w="med" len="med"/>
          </a:ln>
        </p:spPr>
      </p:cxnSp>
      <p:sp>
        <p:nvSpPr>
          <p:cNvPr id="717" name="Google Shape;717;p48"/>
          <p:cNvSpPr txBox="1"/>
          <p:nvPr/>
        </p:nvSpPr>
        <p:spPr>
          <a:xfrm>
            <a:off x="4093750" y="3134700"/>
            <a:ext cx="2063700" cy="626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a:solidFill>
                  <a:srgbClr val="F3F3F3"/>
                </a:solidFill>
                <a:latin typeface="Fira Sans Condensed Light"/>
                <a:ea typeface="Fira Sans Condensed Light"/>
                <a:cs typeface="Fira Sans Condensed Light"/>
                <a:sym typeface="Fira Sans Condensed Light"/>
              </a:rPr>
              <a:t>Quite Possible/Serious-Very Material/High</a:t>
            </a:r>
            <a:endParaRPr>
              <a:solidFill>
                <a:srgbClr val="F3F3F3"/>
              </a:solidFill>
              <a:latin typeface="Fira Sans Condensed Light"/>
              <a:ea typeface="Fira Sans Condensed Light"/>
              <a:cs typeface="Fira Sans Condensed Light"/>
              <a:sym typeface="Fira Sans Condensed Light"/>
            </a:endParaRPr>
          </a:p>
        </p:txBody>
      </p:sp>
      <p:sp>
        <p:nvSpPr>
          <p:cNvPr id="718" name="Google Shape;718;p48"/>
          <p:cNvSpPr txBox="1"/>
          <p:nvPr/>
        </p:nvSpPr>
        <p:spPr>
          <a:xfrm>
            <a:off x="6450850" y="3756875"/>
            <a:ext cx="2147700" cy="626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3F3F3"/>
                </a:solidFill>
                <a:latin typeface="Fira Sans Condensed Light"/>
                <a:ea typeface="Fira Sans Condensed Light"/>
                <a:cs typeface="Fira Sans Condensed Light"/>
                <a:sym typeface="Fira Sans Condensed Light"/>
              </a:rPr>
              <a:t>Very Likely/ Pervasive-Extraordinary/ Critical</a:t>
            </a:r>
            <a:endParaRPr>
              <a:solidFill>
                <a:srgbClr val="F3F3F3"/>
              </a:solidFill>
              <a:latin typeface="Fira Sans Condensed Light"/>
              <a:ea typeface="Fira Sans Condensed Light"/>
              <a:cs typeface="Fira Sans Condensed Light"/>
              <a:sym typeface="Fira Sans Condensed Light"/>
            </a:endParaRPr>
          </a:p>
        </p:txBody>
      </p:sp>
      <p:sp>
        <p:nvSpPr>
          <p:cNvPr id="719" name="Google Shape;719;p48"/>
          <p:cNvSpPr txBox="1"/>
          <p:nvPr/>
        </p:nvSpPr>
        <p:spPr>
          <a:xfrm>
            <a:off x="6495650" y="3130475"/>
            <a:ext cx="2063700" cy="626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b="1">
                <a:solidFill>
                  <a:srgbClr val="F3F3F3"/>
                </a:solidFill>
                <a:latin typeface="Rajdhani"/>
                <a:ea typeface="Rajdhani"/>
                <a:cs typeface="Rajdhani"/>
                <a:sym typeface="Rajdhani"/>
              </a:rPr>
              <a:t>4</a:t>
            </a:r>
            <a:endParaRPr sz="2400" b="1">
              <a:solidFill>
                <a:srgbClr val="F3F3F3"/>
              </a:solidFill>
              <a:latin typeface="Rajdhani"/>
              <a:ea typeface="Rajdhani"/>
              <a:cs typeface="Rajdhani"/>
              <a:sym typeface="Rajdhani"/>
            </a:endParaRPr>
          </a:p>
        </p:txBody>
      </p:sp>
      <p:sp>
        <p:nvSpPr>
          <p:cNvPr id="720" name="Google Shape;720;p48"/>
          <p:cNvSpPr txBox="1"/>
          <p:nvPr/>
        </p:nvSpPr>
        <p:spPr>
          <a:xfrm>
            <a:off x="4093750" y="3756875"/>
            <a:ext cx="2063700" cy="626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400" b="1">
                <a:solidFill>
                  <a:srgbClr val="F3F3F3"/>
                </a:solidFill>
                <a:latin typeface="Rajdhani"/>
                <a:ea typeface="Rajdhani"/>
                <a:cs typeface="Rajdhani"/>
                <a:sym typeface="Rajdhani"/>
              </a:rPr>
              <a:t>5</a:t>
            </a:r>
            <a:endParaRPr sz="2400" b="1">
              <a:solidFill>
                <a:srgbClr val="F3F3F3"/>
              </a:solidFill>
              <a:latin typeface="Rajdhani"/>
              <a:ea typeface="Rajdhani"/>
              <a:cs typeface="Rajdhani"/>
              <a:sym typeface="Rajdhani"/>
            </a:endParaRPr>
          </a:p>
        </p:txBody>
      </p:sp>
      <p:cxnSp>
        <p:nvCxnSpPr>
          <p:cNvPr id="721" name="Google Shape;721;p48"/>
          <p:cNvCxnSpPr>
            <a:stCxn id="717" idx="3"/>
            <a:endCxn id="719" idx="1"/>
          </p:cNvCxnSpPr>
          <p:nvPr/>
        </p:nvCxnSpPr>
        <p:spPr>
          <a:xfrm rot="10800000" flipH="1">
            <a:off x="6157450" y="3443700"/>
            <a:ext cx="338100" cy="4200"/>
          </a:xfrm>
          <a:prstGeom prst="straightConnector1">
            <a:avLst/>
          </a:prstGeom>
          <a:noFill/>
          <a:ln w="19050" cap="flat" cmpd="sng">
            <a:solidFill>
              <a:srgbClr val="F3F3F3"/>
            </a:solidFill>
            <a:prstDash val="solid"/>
            <a:round/>
            <a:headEnd type="none" w="med" len="med"/>
            <a:tailEnd type="none" w="med" len="med"/>
          </a:ln>
        </p:spPr>
      </p:cxnSp>
      <p:cxnSp>
        <p:nvCxnSpPr>
          <p:cNvPr id="722" name="Google Shape;722;p48"/>
          <p:cNvCxnSpPr>
            <a:stCxn id="720" idx="3"/>
            <a:endCxn id="718" idx="1"/>
          </p:cNvCxnSpPr>
          <p:nvPr/>
        </p:nvCxnSpPr>
        <p:spPr>
          <a:xfrm>
            <a:off x="6157450" y="4070075"/>
            <a:ext cx="293400" cy="0"/>
          </a:xfrm>
          <a:prstGeom prst="straightConnector1">
            <a:avLst/>
          </a:prstGeom>
          <a:noFill/>
          <a:ln w="19050" cap="flat" cmpd="sng">
            <a:solidFill>
              <a:srgbClr val="F3F3F3"/>
            </a:solidFill>
            <a:prstDash val="solid"/>
            <a:round/>
            <a:headEnd type="none" w="med" len="med"/>
            <a:tailEnd type="none" w="med" len="med"/>
          </a:ln>
        </p:spPr>
      </p:cxnSp>
      <p:pic>
        <p:nvPicPr>
          <p:cNvPr id="723" name="Google Shape;723;p48"/>
          <p:cNvPicPr preferRelativeResize="0"/>
          <p:nvPr/>
        </p:nvPicPr>
        <p:blipFill>
          <a:blip r:embed="rId4">
            <a:alphaModFix/>
          </a:blip>
          <a:stretch>
            <a:fillRect/>
          </a:stretch>
        </p:blipFill>
        <p:spPr>
          <a:xfrm>
            <a:off x="8598450" y="713025"/>
            <a:ext cx="415300" cy="38035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727"/>
        <p:cNvGrpSpPr/>
        <p:nvPr/>
      </p:nvGrpSpPr>
      <p:grpSpPr>
        <a:xfrm>
          <a:off x="0" y="0"/>
          <a:ext cx="0" cy="0"/>
          <a:chOff x="0" y="0"/>
          <a:chExt cx="0" cy="0"/>
        </a:xfrm>
      </p:grpSpPr>
      <p:sp>
        <p:nvSpPr>
          <p:cNvPr id="728" name="Google Shape;728;p49"/>
          <p:cNvSpPr txBox="1">
            <a:spLocks noGrp="1"/>
          </p:cNvSpPr>
          <p:nvPr>
            <p:ph type="title"/>
          </p:nvPr>
        </p:nvSpPr>
        <p:spPr>
          <a:xfrm>
            <a:off x="58375" y="1706850"/>
            <a:ext cx="2759700" cy="1729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WORK IT OUT</a:t>
            </a:r>
            <a:endParaRPr/>
          </a:p>
        </p:txBody>
      </p:sp>
      <p:pic>
        <p:nvPicPr>
          <p:cNvPr id="729" name="Google Shape;729;p49"/>
          <p:cNvPicPr preferRelativeResize="0"/>
          <p:nvPr/>
        </p:nvPicPr>
        <p:blipFill>
          <a:blip r:embed="rId3">
            <a:alphaModFix/>
          </a:blip>
          <a:stretch>
            <a:fillRect/>
          </a:stretch>
        </p:blipFill>
        <p:spPr>
          <a:xfrm>
            <a:off x="2912150" y="1363575"/>
            <a:ext cx="6231850" cy="2575050"/>
          </a:xfrm>
          <a:prstGeom prst="rect">
            <a:avLst/>
          </a:prstGeom>
          <a:noFill/>
          <a:ln>
            <a:noFill/>
          </a:ln>
        </p:spPr>
      </p:pic>
      <p:sp>
        <p:nvSpPr>
          <p:cNvPr id="730" name="Google Shape;730;p49"/>
          <p:cNvSpPr txBox="1"/>
          <p:nvPr/>
        </p:nvSpPr>
        <p:spPr>
          <a:xfrm>
            <a:off x="240625" y="3166300"/>
            <a:ext cx="2671500" cy="1494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latin typeface="Fira Sans Condensed Light"/>
                <a:ea typeface="Fira Sans Condensed Light"/>
                <a:cs typeface="Fira Sans Condensed Light"/>
                <a:sym typeface="Fira Sans Condensed Light"/>
              </a:rPr>
              <a:t>Taking a look at each issue independently first, the Likelihood and Impact are assessed based off of what COULD happen if that risk was realized.  The total aggregate risk can be expressed numerically and with standardized words/levels</a:t>
            </a:r>
            <a:endParaRPr>
              <a:solidFill>
                <a:srgbClr val="FFFFFF"/>
              </a:solidFill>
              <a:latin typeface="Fira Sans Condensed Light"/>
              <a:ea typeface="Fira Sans Condensed Light"/>
              <a:cs typeface="Fira Sans Condensed Light"/>
              <a:sym typeface="Fira Sans Condensed Light"/>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3"/>
        <p:cNvGrpSpPr/>
        <p:nvPr/>
      </p:nvGrpSpPr>
      <p:grpSpPr>
        <a:xfrm>
          <a:off x="0" y="0"/>
          <a:ext cx="0" cy="0"/>
          <a:chOff x="0" y="0"/>
          <a:chExt cx="0" cy="0"/>
        </a:xfrm>
      </p:grpSpPr>
      <p:sp>
        <p:nvSpPr>
          <p:cNvPr id="114" name="Google Shape;114;p24"/>
          <p:cNvSpPr txBox="1">
            <a:spLocks noGrp="1"/>
          </p:cNvSpPr>
          <p:nvPr>
            <p:ph type="title"/>
          </p:nvPr>
        </p:nvSpPr>
        <p:spPr>
          <a:xfrm>
            <a:off x="2800225" y="2908550"/>
            <a:ext cx="2339100" cy="4215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a:t>DEFINING RISK</a:t>
            </a:r>
            <a:endParaRPr/>
          </a:p>
        </p:txBody>
      </p:sp>
      <p:sp>
        <p:nvSpPr>
          <p:cNvPr id="115" name="Google Shape;115;p24"/>
          <p:cNvSpPr txBox="1">
            <a:spLocks noGrp="1"/>
          </p:cNvSpPr>
          <p:nvPr>
            <p:ph type="subTitle" idx="1"/>
          </p:nvPr>
        </p:nvSpPr>
        <p:spPr>
          <a:xfrm>
            <a:off x="2800225" y="3235500"/>
            <a:ext cx="2339100" cy="6447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
              <a:t>WAT</a:t>
            </a:r>
            <a:endParaRPr/>
          </a:p>
        </p:txBody>
      </p:sp>
      <p:sp>
        <p:nvSpPr>
          <p:cNvPr id="116" name="Google Shape;116;p24"/>
          <p:cNvSpPr txBox="1">
            <a:spLocks noGrp="1"/>
          </p:cNvSpPr>
          <p:nvPr>
            <p:ph type="title" idx="2"/>
          </p:nvPr>
        </p:nvSpPr>
        <p:spPr>
          <a:xfrm>
            <a:off x="4845469" y="1455275"/>
            <a:ext cx="3437400" cy="4215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a:t>RISK MANAGEMENT TECHNIQUES</a:t>
            </a:r>
            <a:endParaRPr/>
          </a:p>
        </p:txBody>
      </p:sp>
      <p:sp>
        <p:nvSpPr>
          <p:cNvPr id="117" name="Google Shape;117;p24"/>
          <p:cNvSpPr txBox="1">
            <a:spLocks noGrp="1"/>
          </p:cNvSpPr>
          <p:nvPr>
            <p:ph type="subTitle" idx="3"/>
          </p:nvPr>
        </p:nvSpPr>
        <p:spPr>
          <a:xfrm>
            <a:off x="4845475" y="1934650"/>
            <a:ext cx="3522300" cy="6447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
              <a:t>HOW</a:t>
            </a:r>
            <a:endParaRPr/>
          </a:p>
        </p:txBody>
      </p:sp>
      <p:sp>
        <p:nvSpPr>
          <p:cNvPr id="118" name="Google Shape;118;p24"/>
          <p:cNvSpPr txBox="1">
            <a:spLocks noGrp="1"/>
          </p:cNvSpPr>
          <p:nvPr>
            <p:ph type="title" idx="4"/>
          </p:nvPr>
        </p:nvSpPr>
        <p:spPr>
          <a:xfrm>
            <a:off x="1507063" y="1329850"/>
            <a:ext cx="2339100" cy="4215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a:t>WHY MANAGING RISK MATTERS</a:t>
            </a:r>
            <a:endParaRPr/>
          </a:p>
        </p:txBody>
      </p:sp>
      <p:sp>
        <p:nvSpPr>
          <p:cNvPr id="119" name="Google Shape;119;p24"/>
          <p:cNvSpPr txBox="1">
            <a:spLocks noGrp="1"/>
          </p:cNvSpPr>
          <p:nvPr>
            <p:ph type="subTitle" idx="5"/>
          </p:nvPr>
        </p:nvSpPr>
        <p:spPr>
          <a:xfrm>
            <a:off x="1507062" y="1885400"/>
            <a:ext cx="2339100" cy="6447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
              <a:t>WHY</a:t>
            </a:r>
            <a:endParaRPr/>
          </a:p>
        </p:txBody>
      </p:sp>
      <p:sp>
        <p:nvSpPr>
          <p:cNvPr id="120" name="Google Shape;120;p24"/>
          <p:cNvSpPr txBox="1">
            <a:spLocks noGrp="1"/>
          </p:cNvSpPr>
          <p:nvPr>
            <p:ph type="title" idx="6"/>
          </p:nvPr>
        </p:nvSpPr>
        <p:spPr>
          <a:xfrm>
            <a:off x="6100575" y="2878082"/>
            <a:ext cx="2339100" cy="4215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a:t>CALL TO ACTION</a:t>
            </a:r>
            <a:endParaRPr/>
          </a:p>
        </p:txBody>
      </p:sp>
      <p:sp>
        <p:nvSpPr>
          <p:cNvPr id="121" name="Google Shape;121;p24"/>
          <p:cNvSpPr txBox="1">
            <a:spLocks noGrp="1"/>
          </p:cNvSpPr>
          <p:nvPr>
            <p:ph type="subTitle" idx="7"/>
          </p:nvPr>
        </p:nvSpPr>
        <p:spPr>
          <a:xfrm>
            <a:off x="6100575" y="3205057"/>
            <a:ext cx="2339100" cy="6447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
              <a:t>WHERE</a:t>
            </a:r>
            <a:endParaRPr/>
          </a:p>
        </p:txBody>
      </p:sp>
      <p:sp>
        <p:nvSpPr>
          <p:cNvPr id="122" name="Google Shape;122;p24"/>
          <p:cNvSpPr txBox="1">
            <a:spLocks noGrp="1"/>
          </p:cNvSpPr>
          <p:nvPr>
            <p:ph type="title" idx="8"/>
          </p:nvPr>
        </p:nvSpPr>
        <p:spPr>
          <a:xfrm>
            <a:off x="1959337" y="3164300"/>
            <a:ext cx="600000" cy="421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02</a:t>
            </a:r>
            <a:endParaRPr/>
          </a:p>
        </p:txBody>
      </p:sp>
      <p:sp>
        <p:nvSpPr>
          <p:cNvPr id="123" name="Google Shape;123;p24"/>
          <p:cNvSpPr txBox="1">
            <a:spLocks noGrp="1"/>
          </p:cNvSpPr>
          <p:nvPr>
            <p:ph type="title" idx="9"/>
          </p:nvPr>
        </p:nvSpPr>
        <p:spPr>
          <a:xfrm>
            <a:off x="704337" y="1730350"/>
            <a:ext cx="600000" cy="421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01</a:t>
            </a:r>
            <a:endParaRPr/>
          </a:p>
        </p:txBody>
      </p:sp>
      <p:sp>
        <p:nvSpPr>
          <p:cNvPr id="124" name="Google Shape;124;p24"/>
          <p:cNvSpPr txBox="1">
            <a:spLocks noGrp="1"/>
          </p:cNvSpPr>
          <p:nvPr>
            <p:ph type="title" idx="13"/>
          </p:nvPr>
        </p:nvSpPr>
        <p:spPr>
          <a:xfrm>
            <a:off x="5304000" y="3183632"/>
            <a:ext cx="600000" cy="421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04</a:t>
            </a:r>
            <a:endParaRPr/>
          </a:p>
        </p:txBody>
      </p:sp>
      <p:sp>
        <p:nvSpPr>
          <p:cNvPr id="125" name="Google Shape;125;p24"/>
          <p:cNvSpPr txBox="1">
            <a:spLocks noGrp="1"/>
          </p:cNvSpPr>
          <p:nvPr>
            <p:ph type="title" idx="14"/>
          </p:nvPr>
        </p:nvSpPr>
        <p:spPr>
          <a:xfrm>
            <a:off x="4048912" y="1719213"/>
            <a:ext cx="600000" cy="421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03</a:t>
            </a:r>
            <a:endParaRPr/>
          </a:p>
        </p:txBody>
      </p:sp>
      <p:cxnSp>
        <p:nvCxnSpPr>
          <p:cNvPr id="126" name="Google Shape;126;p24"/>
          <p:cNvCxnSpPr/>
          <p:nvPr/>
        </p:nvCxnSpPr>
        <p:spPr>
          <a:xfrm>
            <a:off x="2635538" y="3069415"/>
            <a:ext cx="0" cy="630600"/>
          </a:xfrm>
          <a:prstGeom prst="straightConnector1">
            <a:avLst/>
          </a:prstGeom>
          <a:noFill/>
          <a:ln w="19050" cap="flat" cmpd="sng">
            <a:solidFill>
              <a:srgbClr val="F3F3F3"/>
            </a:solidFill>
            <a:prstDash val="solid"/>
            <a:round/>
            <a:headEnd type="oval" w="med" len="med"/>
            <a:tailEnd type="oval" w="med" len="med"/>
          </a:ln>
        </p:spPr>
      </p:cxnSp>
      <p:cxnSp>
        <p:nvCxnSpPr>
          <p:cNvPr id="127" name="Google Shape;127;p24"/>
          <p:cNvCxnSpPr/>
          <p:nvPr/>
        </p:nvCxnSpPr>
        <p:spPr>
          <a:xfrm>
            <a:off x="4725188" y="1620228"/>
            <a:ext cx="0" cy="630600"/>
          </a:xfrm>
          <a:prstGeom prst="straightConnector1">
            <a:avLst/>
          </a:prstGeom>
          <a:noFill/>
          <a:ln w="19050" cap="flat" cmpd="sng">
            <a:solidFill>
              <a:srgbClr val="F3F3F3"/>
            </a:solidFill>
            <a:prstDash val="solid"/>
            <a:round/>
            <a:headEnd type="oval" w="med" len="med"/>
            <a:tailEnd type="oval" w="med" len="med"/>
          </a:ln>
        </p:spPr>
      </p:cxnSp>
      <p:cxnSp>
        <p:nvCxnSpPr>
          <p:cNvPr id="128" name="Google Shape;128;p24"/>
          <p:cNvCxnSpPr/>
          <p:nvPr/>
        </p:nvCxnSpPr>
        <p:spPr>
          <a:xfrm>
            <a:off x="5980275" y="3069415"/>
            <a:ext cx="0" cy="630600"/>
          </a:xfrm>
          <a:prstGeom prst="straightConnector1">
            <a:avLst/>
          </a:prstGeom>
          <a:noFill/>
          <a:ln w="19050" cap="flat" cmpd="sng">
            <a:solidFill>
              <a:srgbClr val="F3F3F3"/>
            </a:solidFill>
            <a:prstDash val="solid"/>
            <a:round/>
            <a:headEnd type="oval" w="med" len="med"/>
            <a:tailEnd type="oval" w="med" len="med"/>
          </a:ln>
        </p:spPr>
      </p:cxnSp>
      <p:cxnSp>
        <p:nvCxnSpPr>
          <p:cNvPr id="129" name="Google Shape;129;p24"/>
          <p:cNvCxnSpPr/>
          <p:nvPr/>
        </p:nvCxnSpPr>
        <p:spPr>
          <a:xfrm>
            <a:off x="1380538" y="1620228"/>
            <a:ext cx="0" cy="630600"/>
          </a:xfrm>
          <a:prstGeom prst="straightConnector1">
            <a:avLst/>
          </a:prstGeom>
          <a:noFill/>
          <a:ln w="19050" cap="flat" cmpd="sng">
            <a:solidFill>
              <a:srgbClr val="F3F3F3"/>
            </a:solidFill>
            <a:prstDash val="solid"/>
            <a:round/>
            <a:headEnd type="oval" w="med" len="med"/>
            <a:tailEnd type="oval" w="med" len="med"/>
          </a:ln>
        </p:spPr>
      </p:cxnSp>
      <p:sp>
        <p:nvSpPr>
          <p:cNvPr id="2" name="TextBox 1">
            <a:extLst>
              <a:ext uri="{FF2B5EF4-FFF2-40B4-BE49-F238E27FC236}">
                <a16:creationId xmlns:a16="http://schemas.microsoft.com/office/drawing/2014/main" id="{07F2BE12-8DA5-4586-BA46-D26B7B5CABCC}"/>
              </a:ext>
            </a:extLst>
          </p:cNvPr>
          <p:cNvSpPr txBox="1"/>
          <p:nvPr/>
        </p:nvSpPr>
        <p:spPr>
          <a:xfrm>
            <a:off x="866730" y="144204"/>
            <a:ext cx="2185214" cy="646331"/>
          </a:xfrm>
          <a:prstGeom prst="rect">
            <a:avLst/>
          </a:prstGeom>
          <a:noFill/>
        </p:spPr>
        <p:txBody>
          <a:bodyPr wrap="none" rtlCol="0">
            <a:spAutoFit/>
          </a:bodyPr>
          <a:lstStyle/>
          <a:p>
            <a:r>
              <a:rPr lang="en-US" sz="3600" b="1" dirty="0">
                <a:solidFill>
                  <a:schemeClr val="tx2"/>
                </a:solidFill>
                <a:latin typeface="+mj-lt"/>
              </a:rPr>
              <a:t>AGENDA</a:t>
            </a:r>
          </a:p>
        </p:txBody>
      </p:sp>
      <p:sp>
        <p:nvSpPr>
          <p:cNvPr id="20" name="TextBox 19">
            <a:extLst>
              <a:ext uri="{FF2B5EF4-FFF2-40B4-BE49-F238E27FC236}">
                <a16:creationId xmlns:a16="http://schemas.microsoft.com/office/drawing/2014/main" id="{699353C7-6278-4216-A413-B064E7D915C7}"/>
              </a:ext>
            </a:extLst>
          </p:cNvPr>
          <p:cNvSpPr txBox="1"/>
          <p:nvPr/>
        </p:nvSpPr>
        <p:spPr>
          <a:xfrm>
            <a:off x="76912" y="4093589"/>
            <a:ext cx="4572000" cy="954107"/>
          </a:xfrm>
          <a:prstGeom prst="rect">
            <a:avLst/>
          </a:prstGeom>
          <a:noFill/>
        </p:spPr>
        <p:txBody>
          <a:bodyPr wrap="square">
            <a:spAutoFit/>
          </a:bodyPr>
          <a:lstStyle/>
          <a:p>
            <a:pPr marL="0" lvl="0" indent="0" algn="l" rtl="0">
              <a:spcBef>
                <a:spcPts val="0"/>
              </a:spcBef>
              <a:spcAft>
                <a:spcPts val="0"/>
              </a:spcAft>
              <a:buNone/>
            </a:pPr>
            <a:r>
              <a:rPr lang="en-US" sz="1400" dirty="0">
                <a:solidFill>
                  <a:schemeClr val="tx2"/>
                </a:solidFill>
              </a:rPr>
              <a:t>It may seem strange.</a:t>
            </a:r>
          </a:p>
          <a:p>
            <a:pPr marL="0" lvl="0" indent="0" algn="l" rtl="0">
              <a:spcBef>
                <a:spcPts val="0"/>
              </a:spcBef>
              <a:spcAft>
                <a:spcPts val="0"/>
              </a:spcAft>
              <a:buNone/>
            </a:pPr>
            <a:r>
              <a:rPr lang="en-US" sz="1400" dirty="0">
                <a:solidFill>
                  <a:schemeClr val="tx2"/>
                </a:solidFill>
              </a:rPr>
              <a:t>It may make you uncomfortable.</a:t>
            </a:r>
          </a:p>
          <a:p>
            <a:pPr marL="0" lvl="0" indent="0" algn="l" rtl="0">
              <a:spcBef>
                <a:spcPts val="0"/>
              </a:spcBef>
              <a:spcAft>
                <a:spcPts val="0"/>
              </a:spcAft>
              <a:buNone/>
            </a:pPr>
            <a:r>
              <a:rPr lang="en-US" sz="1400" dirty="0">
                <a:solidFill>
                  <a:schemeClr val="tx2"/>
                </a:solidFill>
              </a:rPr>
              <a:t>This may seem like a whole new language or way of thinking</a:t>
            </a:r>
            <a:endParaRPr lang="en-US" dirty="0">
              <a:solidFill>
                <a:schemeClr val="tx2"/>
              </a:solidFill>
            </a:endParaRPr>
          </a:p>
        </p:txBody>
      </p:sp>
      <p:sp>
        <p:nvSpPr>
          <p:cNvPr id="21" name="Google Shape;107;p23">
            <a:extLst>
              <a:ext uri="{FF2B5EF4-FFF2-40B4-BE49-F238E27FC236}">
                <a16:creationId xmlns:a16="http://schemas.microsoft.com/office/drawing/2014/main" id="{5381846F-D6C0-49ED-A330-1A9330BE56D0}"/>
              </a:ext>
            </a:extLst>
          </p:cNvPr>
          <p:cNvSpPr txBox="1">
            <a:spLocks/>
          </p:cNvSpPr>
          <p:nvPr/>
        </p:nvSpPr>
        <p:spPr>
          <a:xfrm>
            <a:off x="5304000" y="4687382"/>
            <a:ext cx="3631200" cy="409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rgbClr val="F3F3F3"/>
              </a:buClr>
              <a:buSzPts val="1200"/>
              <a:buFont typeface="Fira Sans Condensed Light"/>
              <a:buNone/>
              <a:defRPr sz="1400" b="0" i="0" u="none" strike="noStrike" cap="none">
                <a:solidFill>
                  <a:srgbClr val="F3F3F3"/>
                </a:solidFill>
                <a:latin typeface="Fira Sans Condensed Light"/>
                <a:ea typeface="Fira Sans Condensed Light"/>
                <a:cs typeface="Fira Sans Condensed Light"/>
                <a:sym typeface="Fira Sans Condensed Light"/>
              </a:defRPr>
            </a:lvl1pPr>
            <a:lvl2pPr marL="914400" marR="0" lvl="1" indent="-304800" algn="l" rtl="0">
              <a:lnSpc>
                <a:spcPct val="100000"/>
              </a:lnSpc>
              <a:spcBef>
                <a:spcPts val="1600"/>
              </a:spcBef>
              <a:spcAft>
                <a:spcPts val="0"/>
              </a:spcAft>
              <a:buClr>
                <a:srgbClr val="F3F3F3"/>
              </a:buClr>
              <a:buSzPts val="1200"/>
              <a:buFont typeface="Fira Sans Condensed Light"/>
              <a:buNone/>
              <a:defRPr sz="1400" b="0" i="0" u="none" strike="noStrike" cap="none">
                <a:solidFill>
                  <a:srgbClr val="F3F3F3"/>
                </a:solidFill>
                <a:latin typeface="Fira Sans Condensed Light"/>
                <a:ea typeface="Fira Sans Condensed Light"/>
                <a:cs typeface="Fira Sans Condensed Light"/>
                <a:sym typeface="Fira Sans Condensed Light"/>
              </a:defRPr>
            </a:lvl2pPr>
            <a:lvl3pPr marL="1371600" marR="0" lvl="2" indent="-304800" algn="l" rtl="0">
              <a:lnSpc>
                <a:spcPct val="100000"/>
              </a:lnSpc>
              <a:spcBef>
                <a:spcPts val="1600"/>
              </a:spcBef>
              <a:spcAft>
                <a:spcPts val="0"/>
              </a:spcAft>
              <a:buClr>
                <a:srgbClr val="F3F3F3"/>
              </a:buClr>
              <a:buSzPts val="1200"/>
              <a:buFont typeface="Fira Sans Condensed Light"/>
              <a:buNone/>
              <a:defRPr sz="1400" b="0" i="0" u="none" strike="noStrike" cap="none">
                <a:solidFill>
                  <a:srgbClr val="F3F3F3"/>
                </a:solidFill>
                <a:latin typeface="Fira Sans Condensed Light"/>
                <a:ea typeface="Fira Sans Condensed Light"/>
                <a:cs typeface="Fira Sans Condensed Light"/>
                <a:sym typeface="Fira Sans Condensed Light"/>
              </a:defRPr>
            </a:lvl3pPr>
            <a:lvl4pPr marL="1828800" marR="0" lvl="3" indent="-304800" algn="l" rtl="0">
              <a:lnSpc>
                <a:spcPct val="100000"/>
              </a:lnSpc>
              <a:spcBef>
                <a:spcPts val="1600"/>
              </a:spcBef>
              <a:spcAft>
                <a:spcPts val="0"/>
              </a:spcAft>
              <a:buClr>
                <a:srgbClr val="F3F3F3"/>
              </a:buClr>
              <a:buSzPts val="1200"/>
              <a:buFont typeface="Fira Sans Condensed Light"/>
              <a:buNone/>
              <a:defRPr sz="1400" b="0" i="0" u="none" strike="noStrike" cap="none">
                <a:solidFill>
                  <a:srgbClr val="F3F3F3"/>
                </a:solidFill>
                <a:latin typeface="Fira Sans Condensed Light"/>
                <a:ea typeface="Fira Sans Condensed Light"/>
                <a:cs typeface="Fira Sans Condensed Light"/>
                <a:sym typeface="Fira Sans Condensed Light"/>
              </a:defRPr>
            </a:lvl4pPr>
            <a:lvl5pPr marL="2286000" marR="0" lvl="4" indent="-304800" algn="l" rtl="0">
              <a:lnSpc>
                <a:spcPct val="100000"/>
              </a:lnSpc>
              <a:spcBef>
                <a:spcPts val="1600"/>
              </a:spcBef>
              <a:spcAft>
                <a:spcPts val="0"/>
              </a:spcAft>
              <a:buClr>
                <a:srgbClr val="F3F3F3"/>
              </a:buClr>
              <a:buSzPts val="1200"/>
              <a:buFont typeface="Fira Sans Condensed Light"/>
              <a:buNone/>
              <a:defRPr sz="1400" b="0" i="0" u="none" strike="noStrike" cap="none">
                <a:solidFill>
                  <a:srgbClr val="F3F3F3"/>
                </a:solidFill>
                <a:latin typeface="Fira Sans Condensed Light"/>
                <a:ea typeface="Fira Sans Condensed Light"/>
                <a:cs typeface="Fira Sans Condensed Light"/>
                <a:sym typeface="Fira Sans Condensed Light"/>
              </a:defRPr>
            </a:lvl5pPr>
            <a:lvl6pPr marL="2743200" marR="0" lvl="5" indent="-304800" algn="l" rtl="0">
              <a:lnSpc>
                <a:spcPct val="100000"/>
              </a:lnSpc>
              <a:spcBef>
                <a:spcPts val="1600"/>
              </a:spcBef>
              <a:spcAft>
                <a:spcPts val="0"/>
              </a:spcAft>
              <a:buClr>
                <a:srgbClr val="F3F3F3"/>
              </a:buClr>
              <a:buSzPts val="1200"/>
              <a:buFont typeface="Fira Sans Condensed Light"/>
              <a:buNone/>
              <a:defRPr sz="1400" b="0" i="0" u="none" strike="noStrike" cap="none">
                <a:solidFill>
                  <a:srgbClr val="F3F3F3"/>
                </a:solidFill>
                <a:latin typeface="Fira Sans Condensed Light"/>
                <a:ea typeface="Fira Sans Condensed Light"/>
                <a:cs typeface="Fira Sans Condensed Light"/>
                <a:sym typeface="Fira Sans Condensed Light"/>
              </a:defRPr>
            </a:lvl6pPr>
            <a:lvl7pPr marL="3200400" marR="0" lvl="6" indent="-304800" algn="l" rtl="0">
              <a:lnSpc>
                <a:spcPct val="100000"/>
              </a:lnSpc>
              <a:spcBef>
                <a:spcPts val="1600"/>
              </a:spcBef>
              <a:spcAft>
                <a:spcPts val="0"/>
              </a:spcAft>
              <a:buClr>
                <a:srgbClr val="F3F3F3"/>
              </a:buClr>
              <a:buSzPts val="1200"/>
              <a:buFont typeface="Fira Sans Condensed Light"/>
              <a:buNone/>
              <a:defRPr sz="1400" b="0" i="0" u="none" strike="noStrike" cap="none">
                <a:solidFill>
                  <a:srgbClr val="F3F3F3"/>
                </a:solidFill>
                <a:latin typeface="Fira Sans Condensed Light"/>
                <a:ea typeface="Fira Sans Condensed Light"/>
                <a:cs typeface="Fira Sans Condensed Light"/>
                <a:sym typeface="Fira Sans Condensed Light"/>
              </a:defRPr>
            </a:lvl7pPr>
            <a:lvl8pPr marL="3657600" marR="0" lvl="7" indent="-304800" algn="l" rtl="0">
              <a:lnSpc>
                <a:spcPct val="100000"/>
              </a:lnSpc>
              <a:spcBef>
                <a:spcPts val="1600"/>
              </a:spcBef>
              <a:spcAft>
                <a:spcPts val="0"/>
              </a:spcAft>
              <a:buClr>
                <a:srgbClr val="F3F3F3"/>
              </a:buClr>
              <a:buSzPts val="1200"/>
              <a:buFont typeface="Fira Sans Condensed Light"/>
              <a:buNone/>
              <a:defRPr sz="1400" b="0" i="0" u="none" strike="noStrike" cap="none">
                <a:solidFill>
                  <a:srgbClr val="F3F3F3"/>
                </a:solidFill>
                <a:latin typeface="Fira Sans Condensed Light"/>
                <a:ea typeface="Fira Sans Condensed Light"/>
                <a:cs typeface="Fira Sans Condensed Light"/>
                <a:sym typeface="Fira Sans Condensed Light"/>
              </a:defRPr>
            </a:lvl8pPr>
            <a:lvl9pPr marL="4114800" marR="0" lvl="8" indent="-304800" algn="l" rtl="0">
              <a:lnSpc>
                <a:spcPct val="100000"/>
              </a:lnSpc>
              <a:spcBef>
                <a:spcPts val="1600"/>
              </a:spcBef>
              <a:spcAft>
                <a:spcPts val="1600"/>
              </a:spcAft>
              <a:buClr>
                <a:srgbClr val="F3F3F3"/>
              </a:buClr>
              <a:buSzPts val="1200"/>
              <a:buFont typeface="Fira Sans Condensed Light"/>
              <a:buNone/>
              <a:defRPr sz="1400" b="0" i="0" u="none" strike="noStrike" cap="none">
                <a:solidFill>
                  <a:srgbClr val="F3F3F3"/>
                </a:solidFill>
                <a:latin typeface="Fira Sans Condensed Light"/>
                <a:ea typeface="Fira Sans Condensed Light"/>
                <a:cs typeface="Fira Sans Condensed Light"/>
                <a:sym typeface="Fira Sans Condensed Light"/>
              </a:defRPr>
            </a:lvl9pPr>
          </a:lstStyle>
          <a:p>
            <a:pPr marL="0" indent="0"/>
            <a:r>
              <a:rPr lang="en-US" dirty="0"/>
              <a:t>Don’t worry, we’ll all get through this together.</a:t>
            </a:r>
          </a:p>
        </p:txBody>
      </p:sp>
      <p:sp>
        <p:nvSpPr>
          <p:cNvPr id="22" name="Google Shape;109;p23">
            <a:extLst>
              <a:ext uri="{FF2B5EF4-FFF2-40B4-BE49-F238E27FC236}">
                <a16:creationId xmlns:a16="http://schemas.microsoft.com/office/drawing/2014/main" id="{B3D2CE17-BBEB-4FA5-B5C4-4E539C28D87C}"/>
              </a:ext>
            </a:extLst>
          </p:cNvPr>
          <p:cNvSpPr txBox="1"/>
          <p:nvPr/>
        </p:nvSpPr>
        <p:spPr>
          <a:xfrm>
            <a:off x="5282869" y="4264915"/>
            <a:ext cx="3000000" cy="51735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b="1" dirty="0">
                <a:solidFill>
                  <a:srgbClr val="FF0000"/>
                </a:solidFill>
                <a:latin typeface="Rajdhani"/>
                <a:ea typeface="Rajdhani"/>
                <a:cs typeface="Rajdhani"/>
                <a:sym typeface="Rajdhani"/>
              </a:rPr>
              <a:t>It</a:t>
            </a:r>
            <a:r>
              <a:rPr lang="en" sz="2400" b="1" dirty="0">
                <a:solidFill>
                  <a:schemeClr val="lt2"/>
                </a:solidFill>
                <a:latin typeface="Rajdhani"/>
                <a:ea typeface="Rajdhani"/>
                <a:cs typeface="Rajdhani"/>
                <a:sym typeface="Rajdhani"/>
              </a:rPr>
              <a:t> </a:t>
            </a:r>
            <a:r>
              <a:rPr lang="en" sz="2400" b="1" dirty="0">
                <a:solidFill>
                  <a:srgbClr val="FF0000"/>
                </a:solidFill>
                <a:latin typeface="Rajdhani"/>
                <a:ea typeface="Rajdhani"/>
                <a:cs typeface="Rajdhani"/>
                <a:sym typeface="Rajdhani"/>
              </a:rPr>
              <a:t>is.</a:t>
            </a:r>
            <a:endParaRPr sz="2400" b="1" dirty="0">
              <a:solidFill>
                <a:srgbClr val="FF0000"/>
              </a:solidFill>
              <a:latin typeface="Rajdhani"/>
              <a:ea typeface="Rajdhani"/>
              <a:cs typeface="Rajdhani"/>
              <a:sym typeface="Rajdhan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fade">
                                      <p:cBhvr>
                                        <p:cTn id="11" dur="500"/>
                                        <p:tgtEl>
                                          <p:spTgt spid="22"/>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2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734"/>
        <p:cNvGrpSpPr/>
        <p:nvPr/>
      </p:nvGrpSpPr>
      <p:grpSpPr>
        <a:xfrm>
          <a:off x="0" y="0"/>
          <a:ext cx="0" cy="0"/>
          <a:chOff x="0" y="0"/>
          <a:chExt cx="0" cy="0"/>
        </a:xfrm>
      </p:grpSpPr>
      <p:sp>
        <p:nvSpPr>
          <p:cNvPr id="735" name="Google Shape;735;p50"/>
          <p:cNvSpPr txBox="1">
            <a:spLocks noGrp="1"/>
          </p:cNvSpPr>
          <p:nvPr>
            <p:ph type="title"/>
          </p:nvPr>
        </p:nvSpPr>
        <p:spPr>
          <a:xfrm>
            <a:off x="6144325" y="1293750"/>
            <a:ext cx="2759700" cy="1729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WHAT IS THE MATRIX?</a:t>
            </a:r>
            <a:endParaRPr/>
          </a:p>
        </p:txBody>
      </p:sp>
      <p:sp>
        <p:nvSpPr>
          <p:cNvPr id="736" name="Google Shape;736;p50"/>
          <p:cNvSpPr txBox="1"/>
          <p:nvPr/>
        </p:nvSpPr>
        <p:spPr>
          <a:xfrm>
            <a:off x="5773150" y="3749850"/>
            <a:ext cx="3408900" cy="110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latin typeface="Fira Sans Condensed Light"/>
                <a:ea typeface="Fira Sans Condensed Light"/>
                <a:cs typeface="Fira Sans Condensed Light"/>
                <a:sym typeface="Fira Sans Condensed Light"/>
              </a:rPr>
              <a:t>Since we rated our Risk with both Likelihood and Impact, we can plot it on ….THE RISK MATRIX</a:t>
            </a:r>
            <a:endParaRPr>
              <a:solidFill>
                <a:srgbClr val="FFFFFF"/>
              </a:solidFill>
              <a:latin typeface="Fira Sans Condensed Light"/>
              <a:ea typeface="Fira Sans Condensed Light"/>
              <a:cs typeface="Fira Sans Condensed Light"/>
              <a:sym typeface="Fira Sans Condensed Light"/>
            </a:endParaRPr>
          </a:p>
        </p:txBody>
      </p:sp>
      <p:pic>
        <p:nvPicPr>
          <p:cNvPr id="737" name="Google Shape;737;p50"/>
          <p:cNvPicPr preferRelativeResize="0"/>
          <p:nvPr/>
        </p:nvPicPr>
        <p:blipFill>
          <a:blip r:embed="rId3">
            <a:alphaModFix/>
          </a:blip>
          <a:stretch>
            <a:fillRect/>
          </a:stretch>
        </p:blipFill>
        <p:spPr>
          <a:xfrm>
            <a:off x="0" y="1080650"/>
            <a:ext cx="6687551" cy="2669200"/>
          </a:xfrm>
          <a:prstGeom prst="rect">
            <a:avLst/>
          </a:prstGeom>
          <a:noFill/>
          <a:ln>
            <a:noFill/>
          </a:ln>
        </p:spPr>
      </p:pic>
      <p:sp>
        <p:nvSpPr>
          <p:cNvPr id="738" name="Google Shape;738;p50"/>
          <p:cNvSpPr/>
          <p:nvPr/>
        </p:nvSpPr>
        <p:spPr>
          <a:xfrm rot="-2351948">
            <a:off x="3114921" y="1077251"/>
            <a:ext cx="1607708" cy="284451"/>
          </a:xfrm>
          <a:prstGeom prst="leftArrow">
            <a:avLst>
              <a:gd name="adj1" fmla="val 50000"/>
              <a:gd name="adj2" fmla="val 50000"/>
            </a:avLst>
          </a:prstGeom>
          <a:solidFill>
            <a:srgbClr val="FF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50"/>
          <p:cNvSpPr txBox="1"/>
          <p:nvPr/>
        </p:nvSpPr>
        <p:spPr>
          <a:xfrm>
            <a:off x="4870525" y="273850"/>
            <a:ext cx="1817100" cy="64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latin typeface="Fira Sans Condensed Light"/>
                <a:ea typeface="Fira Sans Condensed Light"/>
                <a:cs typeface="Fira Sans Condensed Light"/>
                <a:sym typeface="Fira Sans Condensed Light"/>
              </a:rPr>
              <a:t>Anyone Catch CRob’s screenshot mess-up?</a:t>
            </a:r>
            <a:endParaRPr>
              <a:solidFill>
                <a:srgbClr val="FFFFFF"/>
              </a:solidFill>
              <a:latin typeface="Fira Sans Condensed Light"/>
              <a:ea typeface="Fira Sans Condensed Light"/>
              <a:cs typeface="Fira Sans Condensed Light"/>
              <a:sym typeface="Fira Sans Condensed Light"/>
            </a:endParaRPr>
          </a:p>
        </p:txBody>
      </p:sp>
      <p:sp>
        <p:nvSpPr>
          <p:cNvPr id="740" name="Google Shape;740;p50"/>
          <p:cNvSpPr/>
          <p:nvPr/>
        </p:nvSpPr>
        <p:spPr>
          <a:xfrm>
            <a:off x="6144325" y="2561125"/>
            <a:ext cx="273000" cy="1388400"/>
          </a:xfrm>
          <a:prstGeom prst="upArrow">
            <a:avLst>
              <a:gd name="adj1" fmla="val 50000"/>
              <a:gd name="adj2" fmla="val 50000"/>
            </a:avLst>
          </a:prstGeom>
          <a:solidFill>
            <a:srgbClr val="FF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41" name="Google Shape;741;p50"/>
          <p:cNvPicPr preferRelativeResize="0"/>
          <p:nvPr/>
        </p:nvPicPr>
        <p:blipFill rotWithShape="1">
          <a:blip r:embed="rId4">
            <a:alphaModFix/>
          </a:blip>
          <a:srcRect l="6664" t="4858" r="6220" b="5495"/>
          <a:stretch/>
        </p:blipFill>
        <p:spPr>
          <a:xfrm>
            <a:off x="0" y="3814345"/>
            <a:ext cx="1291560" cy="1329150"/>
          </a:xfrm>
          <a:prstGeom prst="rect">
            <a:avLst/>
          </a:prstGeom>
          <a:noFill/>
          <a:ln>
            <a:noFill/>
          </a:ln>
        </p:spPr>
      </p:pic>
      <p:sp>
        <p:nvSpPr>
          <p:cNvPr id="742" name="Google Shape;742;p50"/>
          <p:cNvSpPr txBox="1"/>
          <p:nvPr/>
        </p:nvSpPr>
        <p:spPr>
          <a:xfrm>
            <a:off x="1246300" y="4171650"/>
            <a:ext cx="2481600" cy="286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latin typeface="Fira Sans Condensed Light"/>
                <a:ea typeface="Fira Sans Condensed Light"/>
                <a:cs typeface="Fira Sans Condensed Light"/>
                <a:sym typeface="Fira Sans Condensed Light"/>
              </a:rPr>
              <a:t>CyberFace was wondering if anyone was still awake </a:t>
            </a:r>
            <a:endParaRPr>
              <a:solidFill>
                <a:srgbClr val="FFFFFF"/>
              </a:solidFill>
              <a:latin typeface="Fira Sans Condensed Light"/>
              <a:ea typeface="Fira Sans Condensed Light"/>
              <a:cs typeface="Fira Sans Condensed Light"/>
              <a:sym typeface="Fira Sans Condensed Ligh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3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740"/>
                                        </p:tgtEl>
                                        <p:attrNameLst>
                                          <p:attrName>style.visibility</p:attrName>
                                        </p:attrNameLst>
                                      </p:cBhvr>
                                      <p:to>
                                        <p:strVal val="visible"/>
                                      </p:to>
                                    </p:set>
                                    <p:anim calcmode="lin" valueType="num">
                                      <p:cBhvr additive="base">
                                        <p:cTn id="11" dur="1000"/>
                                        <p:tgtEl>
                                          <p:spTgt spid="740"/>
                                        </p:tgtEl>
                                        <p:attrNameLst>
                                          <p:attrName>ppt_y</p:attrName>
                                        </p:attrNameLst>
                                      </p:cBhvr>
                                      <p:tavLst>
                                        <p:tav tm="0">
                                          <p:val>
                                            <p:strVal val="#ppt_y+1"/>
                                          </p:val>
                                        </p:tav>
                                        <p:tav tm="100000">
                                          <p:val>
                                            <p:strVal val="#ppt_y"/>
                                          </p:val>
                                        </p:tav>
                                      </p:tavLst>
                                    </p:anim>
                                  </p:childTnLst>
                                </p:cTn>
                              </p:par>
                              <p:par>
                                <p:cTn id="12" presetID="2" presetClass="entr" presetSubtype="2" fill="hold" nodeType="withEffect">
                                  <p:stCondLst>
                                    <p:cond delay="0"/>
                                  </p:stCondLst>
                                  <p:childTnLst>
                                    <p:set>
                                      <p:cBhvr>
                                        <p:cTn id="13" dur="1" fill="hold">
                                          <p:stCondLst>
                                            <p:cond delay="0"/>
                                          </p:stCondLst>
                                        </p:cTn>
                                        <p:tgtEl>
                                          <p:spTgt spid="738"/>
                                        </p:tgtEl>
                                        <p:attrNameLst>
                                          <p:attrName>style.visibility</p:attrName>
                                        </p:attrNameLst>
                                      </p:cBhvr>
                                      <p:to>
                                        <p:strVal val="visible"/>
                                      </p:to>
                                    </p:set>
                                    <p:anim calcmode="lin" valueType="num">
                                      <p:cBhvr additive="base">
                                        <p:cTn id="14" dur="1000"/>
                                        <p:tgtEl>
                                          <p:spTgt spid="738"/>
                                        </p:tgtEl>
                                        <p:attrNameLst>
                                          <p:attrName>ppt_x</p:attrName>
                                        </p:attrNameLst>
                                      </p:cBhvr>
                                      <p:tavLst>
                                        <p:tav tm="0">
                                          <p:val>
                                            <p:strVal val="#ppt_x+1"/>
                                          </p:val>
                                        </p:tav>
                                        <p:tav tm="100000">
                                          <p:val>
                                            <p:strVal val="#ppt_x"/>
                                          </p:val>
                                        </p:tav>
                                      </p:tavLst>
                                    </p:anim>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741"/>
                                        </p:tgtEl>
                                        <p:attrNameLst>
                                          <p:attrName>style.visibility</p:attrName>
                                        </p:attrNameLst>
                                      </p:cBhvr>
                                      <p:to>
                                        <p:strVal val="visible"/>
                                      </p:to>
                                    </p:set>
                                    <p:animEffect transition="in" filter="fade">
                                      <p:cBhvr>
                                        <p:cTn id="18" dur="5000"/>
                                        <p:tgtEl>
                                          <p:spTgt spid="741"/>
                                        </p:tgtEl>
                                      </p:cBhvr>
                                    </p:animEffect>
                                  </p:childTnLst>
                                </p:cTn>
                              </p:par>
                              <p:par>
                                <p:cTn id="19" presetID="10" presetClass="entr" presetSubtype="0" fill="hold" nodeType="withEffect">
                                  <p:stCondLst>
                                    <p:cond delay="0"/>
                                  </p:stCondLst>
                                  <p:childTnLst>
                                    <p:set>
                                      <p:cBhvr>
                                        <p:cTn id="20" dur="1" fill="hold">
                                          <p:stCondLst>
                                            <p:cond delay="0"/>
                                          </p:stCondLst>
                                        </p:cTn>
                                        <p:tgtEl>
                                          <p:spTgt spid="742"/>
                                        </p:tgtEl>
                                        <p:attrNameLst>
                                          <p:attrName>style.visibility</p:attrName>
                                        </p:attrNameLst>
                                      </p:cBhvr>
                                      <p:to>
                                        <p:strVal val="visible"/>
                                      </p:to>
                                    </p:set>
                                    <p:animEffect transition="in" filter="fade">
                                      <p:cBhvr>
                                        <p:cTn id="21" dur="1000"/>
                                        <p:tgtEl>
                                          <p:spTgt spid="7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F5C976-936B-45B9-A434-41653DB3B8D5}"/>
              </a:ext>
            </a:extLst>
          </p:cNvPr>
          <p:cNvSpPr>
            <a:spLocks noGrp="1"/>
          </p:cNvSpPr>
          <p:nvPr>
            <p:ph type="title"/>
          </p:nvPr>
        </p:nvSpPr>
        <p:spPr>
          <a:xfrm>
            <a:off x="720000" y="214003"/>
            <a:ext cx="7704000" cy="572700"/>
          </a:xfrm>
        </p:spPr>
        <p:txBody>
          <a:bodyPr/>
          <a:lstStyle/>
          <a:p>
            <a:r>
              <a:rPr lang="en-US" dirty="0">
                <a:solidFill>
                  <a:schemeClr val="tx2"/>
                </a:solidFill>
              </a:rPr>
              <a:t>Binary Risk Analysis</a:t>
            </a:r>
          </a:p>
        </p:txBody>
      </p:sp>
      <p:sp>
        <p:nvSpPr>
          <p:cNvPr id="3" name="TextBox 2">
            <a:extLst>
              <a:ext uri="{FF2B5EF4-FFF2-40B4-BE49-F238E27FC236}">
                <a16:creationId xmlns:a16="http://schemas.microsoft.com/office/drawing/2014/main" id="{9E303D81-2C54-4551-B90E-1A67F4B2CE8C}"/>
              </a:ext>
            </a:extLst>
          </p:cNvPr>
          <p:cNvSpPr txBox="1"/>
          <p:nvPr/>
        </p:nvSpPr>
        <p:spPr>
          <a:xfrm>
            <a:off x="1043300" y="922522"/>
            <a:ext cx="7311298" cy="523220"/>
          </a:xfrm>
          <a:prstGeom prst="rect">
            <a:avLst/>
          </a:prstGeom>
          <a:noFill/>
        </p:spPr>
        <p:txBody>
          <a:bodyPr wrap="square" rtlCol="0">
            <a:spAutoFit/>
          </a:bodyPr>
          <a:lstStyle/>
          <a:p>
            <a:r>
              <a:rPr lang="en-US" dirty="0">
                <a:solidFill>
                  <a:schemeClr val="tx2"/>
                </a:solidFill>
              </a:rPr>
              <a:t>Busy?  Risk analysis take “too long” to fit into your schedule?  Can you say “Yes” or “No”? Do you have time to answer 10 questions about your problem?</a:t>
            </a:r>
          </a:p>
        </p:txBody>
      </p:sp>
      <p:pic>
        <p:nvPicPr>
          <p:cNvPr id="4" name="Picture 3">
            <a:extLst>
              <a:ext uri="{FF2B5EF4-FFF2-40B4-BE49-F238E27FC236}">
                <a16:creationId xmlns:a16="http://schemas.microsoft.com/office/drawing/2014/main" id="{F0CC4DA9-3407-4A78-9703-2935A682110E}"/>
              </a:ext>
            </a:extLst>
          </p:cNvPr>
          <p:cNvPicPr>
            <a:picLocks noChangeAspect="1"/>
          </p:cNvPicPr>
          <p:nvPr/>
        </p:nvPicPr>
        <p:blipFill>
          <a:blip r:embed="rId2"/>
          <a:stretch>
            <a:fillRect/>
          </a:stretch>
        </p:blipFill>
        <p:spPr>
          <a:xfrm>
            <a:off x="161696" y="1776805"/>
            <a:ext cx="3641823" cy="3207536"/>
          </a:xfrm>
          <a:prstGeom prst="rect">
            <a:avLst/>
          </a:prstGeom>
        </p:spPr>
      </p:pic>
      <p:pic>
        <p:nvPicPr>
          <p:cNvPr id="5" name="Picture 4">
            <a:extLst>
              <a:ext uri="{FF2B5EF4-FFF2-40B4-BE49-F238E27FC236}">
                <a16:creationId xmlns:a16="http://schemas.microsoft.com/office/drawing/2014/main" id="{5B61D956-6EFF-40B4-8F1B-89DFEB24DA25}"/>
              </a:ext>
            </a:extLst>
          </p:cNvPr>
          <p:cNvPicPr>
            <a:picLocks noChangeAspect="1"/>
          </p:cNvPicPr>
          <p:nvPr/>
        </p:nvPicPr>
        <p:blipFill>
          <a:blip r:embed="rId3"/>
          <a:stretch>
            <a:fillRect/>
          </a:stretch>
        </p:blipFill>
        <p:spPr>
          <a:xfrm>
            <a:off x="3803519" y="1776805"/>
            <a:ext cx="3399205" cy="3207536"/>
          </a:xfrm>
          <a:prstGeom prst="rect">
            <a:avLst/>
          </a:prstGeom>
        </p:spPr>
      </p:pic>
      <p:sp>
        <p:nvSpPr>
          <p:cNvPr id="6" name="TextBox 5">
            <a:extLst>
              <a:ext uri="{FF2B5EF4-FFF2-40B4-BE49-F238E27FC236}">
                <a16:creationId xmlns:a16="http://schemas.microsoft.com/office/drawing/2014/main" id="{B567C900-A212-4FB8-A9FE-1A5948D38DA1}"/>
              </a:ext>
            </a:extLst>
          </p:cNvPr>
          <p:cNvSpPr txBox="1"/>
          <p:nvPr/>
        </p:nvSpPr>
        <p:spPr>
          <a:xfrm>
            <a:off x="7388029" y="4042983"/>
            <a:ext cx="1585808" cy="600164"/>
          </a:xfrm>
          <a:prstGeom prst="rect">
            <a:avLst/>
          </a:prstGeom>
          <a:noFill/>
        </p:spPr>
        <p:txBody>
          <a:bodyPr wrap="square" rtlCol="0">
            <a:spAutoFit/>
          </a:bodyPr>
          <a:lstStyle/>
          <a:p>
            <a:r>
              <a:rPr lang="en-US" sz="1100" dirty="0">
                <a:solidFill>
                  <a:schemeClr val="tx2"/>
                </a:solidFill>
                <a:hlinkClick r:id="rId4">
                  <a:extLst>
                    <a:ext uri="{A12FA001-AC4F-418D-AE19-62706E023703}">
                      <ahyp:hlinkClr xmlns:ahyp="http://schemas.microsoft.com/office/drawing/2018/hyperlinkcolor" val="tx"/>
                    </a:ext>
                  </a:extLst>
                </a:hlinkClick>
              </a:rPr>
              <a:t>Website</a:t>
            </a:r>
            <a:r>
              <a:rPr lang="en-US" sz="1100" dirty="0">
                <a:solidFill>
                  <a:schemeClr val="tx2"/>
                </a:solidFill>
              </a:rPr>
              <a:t> </a:t>
            </a:r>
          </a:p>
          <a:p>
            <a:r>
              <a:rPr lang="en-US" sz="1100" dirty="0" err="1">
                <a:solidFill>
                  <a:schemeClr val="tx2"/>
                </a:solidFill>
                <a:hlinkClick r:id="rId4">
                  <a:extLst>
                    <a:ext uri="{A12FA001-AC4F-418D-AE19-62706E023703}">
                      <ahyp:hlinkClr xmlns:ahyp="http://schemas.microsoft.com/office/drawing/2018/hyperlinkcolor" val="tx"/>
                    </a:ext>
                  </a:extLst>
                </a:hlinkClick>
              </a:rPr>
              <a:t>Workcard</a:t>
            </a:r>
            <a:r>
              <a:rPr lang="en-US" sz="1100" dirty="0">
                <a:solidFill>
                  <a:schemeClr val="tx2"/>
                </a:solidFill>
              </a:rPr>
              <a:t> </a:t>
            </a:r>
          </a:p>
          <a:p>
            <a:r>
              <a:rPr lang="en-US" sz="1100" dirty="0">
                <a:solidFill>
                  <a:schemeClr val="tx2"/>
                </a:solidFill>
                <a:hlinkClick r:id="rId5">
                  <a:extLst>
                    <a:ext uri="{A12FA001-AC4F-418D-AE19-62706E023703}">
                      <ahyp:hlinkClr xmlns:ahyp="http://schemas.microsoft.com/office/drawing/2018/hyperlinkcolor" val="tx"/>
                    </a:ext>
                  </a:extLst>
                </a:hlinkClick>
              </a:rPr>
              <a:t>Web-based Tool</a:t>
            </a:r>
            <a:r>
              <a:rPr lang="en-US" sz="1100" dirty="0">
                <a:solidFill>
                  <a:schemeClr val="tx2"/>
                </a:solidFill>
              </a:rPr>
              <a:t> </a:t>
            </a:r>
          </a:p>
        </p:txBody>
      </p:sp>
    </p:spTree>
    <p:extLst>
      <p:ext uri="{BB962C8B-B14F-4D97-AF65-F5344CB8AC3E}">
        <p14:creationId xmlns:p14="http://schemas.microsoft.com/office/powerpoint/2010/main" val="269524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931692-F1D4-4FAF-8B75-E39B556CE083}"/>
              </a:ext>
            </a:extLst>
          </p:cNvPr>
          <p:cNvSpPr>
            <a:spLocks noGrp="1"/>
          </p:cNvSpPr>
          <p:nvPr>
            <p:ph type="title"/>
          </p:nvPr>
        </p:nvSpPr>
        <p:spPr>
          <a:xfrm>
            <a:off x="720000" y="237667"/>
            <a:ext cx="7704000" cy="572700"/>
          </a:xfrm>
        </p:spPr>
        <p:txBody>
          <a:bodyPr/>
          <a:lstStyle/>
          <a:p>
            <a:r>
              <a:rPr lang="en-US" dirty="0">
                <a:solidFill>
                  <a:schemeClr val="tx2"/>
                </a:solidFill>
              </a:rPr>
              <a:t>FAIR/</a:t>
            </a:r>
            <a:r>
              <a:rPr lang="en-US" dirty="0" err="1">
                <a:solidFill>
                  <a:schemeClr val="tx2"/>
                </a:solidFill>
              </a:rPr>
              <a:t>OpenFAIR</a:t>
            </a:r>
            <a:endParaRPr lang="en-US" dirty="0">
              <a:solidFill>
                <a:schemeClr val="tx2"/>
              </a:solidFill>
            </a:endParaRPr>
          </a:p>
        </p:txBody>
      </p:sp>
      <p:pic>
        <p:nvPicPr>
          <p:cNvPr id="6" name="Picture 5">
            <a:extLst>
              <a:ext uri="{FF2B5EF4-FFF2-40B4-BE49-F238E27FC236}">
                <a16:creationId xmlns:a16="http://schemas.microsoft.com/office/drawing/2014/main" id="{601D4468-9D94-4399-8918-B275F36F7F14}"/>
              </a:ext>
            </a:extLst>
          </p:cNvPr>
          <p:cNvPicPr>
            <a:picLocks noChangeAspect="1"/>
          </p:cNvPicPr>
          <p:nvPr/>
        </p:nvPicPr>
        <p:blipFill>
          <a:blip r:embed="rId2"/>
          <a:stretch>
            <a:fillRect/>
          </a:stretch>
        </p:blipFill>
        <p:spPr>
          <a:xfrm>
            <a:off x="7255506" y="4428165"/>
            <a:ext cx="1772880" cy="572700"/>
          </a:xfrm>
          <a:prstGeom prst="rect">
            <a:avLst/>
          </a:prstGeom>
        </p:spPr>
      </p:pic>
      <p:sp>
        <p:nvSpPr>
          <p:cNvPr id="8" name="TextBox 7">
            <a:extLst>
              <a:ext uri="{FF2B5EF4-FFF2-40B4-BE49-F238E27FC236}">
                <a16:creationId xmlns:a16="http://schemas.microsoft.com/office/drawing/2014/main" id="{1F1056C8-FF86-478E-BED7-18B03071413F}"/>
              </a:ext>
            </a:extLst>
          </p:cNvPr>
          <p:cNvSpPr txBox="1"/>
          <p:nvPr/>
        </p:nvSpPr>
        <p:spPr>
          <a:xfrm>
            <a:off x="2882940" y="4560626"/>
            <a:ext cx="4572000" cy="307777"/>
          </a:xfrm>
          <a:prstGeom prst="rect">
            <a:avLst/>
          </a:prstGeom>
          <a:noFill/>
        </p:spPr>
        <p:txBody>
          <a:bodyPr wrap="square">
            <a:spAutoFit/>
          </a:bodyPr>
          <a:lstStyle/>
          <a:p>
            <a:r>
              <a:rPr lang="en-US" dirty="0">
                <a:solidFill>
                  <a:schemeClr val="tx2"/>
                </a:solidFill>
                <a:hlinkClick r:id="rId3"/>
              </a:rPr>
              <a:t>https://www.opengroup.org/certifications/openfair</a:t>
            </a:r>
            <a:r>
              <a:rPr lang="en-US" dirty="0">
                <a:solidFill>
                  <a:schemeClr val="tx2"/>
                </a:solidFill>
              </a:rPr>
              <a:t> </a:t>
            </a:r>
          </a:p>
        </p:txBody>
      </p:sp>
      <p:sp>
        <p:nvSpPr>
          <p:cNvPr id="9" name="TextBox 8">
            <a:extLst>
              <a:ext uri="{FF2B5EF4-FFF2-40B4-BE49-F238E27FC236}">
                <a16:creationId xmlns:a16="http://schemas.microsoft.com/office/drawing/2014/main" id="{656B186F-49CD-4656-8924-F518F755DAE5}"/>
              </a:ext>
            </a:extLst>
          </p:cNvPr>
          <p:cNvSpPr txBox="1"/>
          <p:nvPr/>
        </p:nvSpPr>
        <p:spPr>
          <a:xfrm>
            <a:off x="5370787" y="1576552"/>
            <a:ext cx="3657600" cy="1815882"/>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tx2"/>
                </a:solidFill>
              </a:rPr>
              <a:t>FAIR is an advanced Qualitative technique.</a:t>
            </a:r>
          </a:p>
          <a:p>
            <a:pPr marL="285750" indent="-285750">
              <a:buFont typeface="Arial" panose="020B0604020202020204" pitchFamily="34" charset="0"/>
              <a:buChar char="•"/>
            </a:pPr>
            <a:r>
              <a:rPr lang="en-US" dirty="0">
                <a:solidFill>
                  <a:schemeClr val="tx2"/>
                </a:solidFill>
              </a:rPr>
              <a:t>Requires more effort &amp; data collection, but once organizational data has been collected future assessments are far-easier</a:t>
            </a:r>
          </a:p>
          <a:p>
            <a:pPr marL="285750" indent="-285750">
              <a:buFont typeface="Arial" panose="020B0604020202020204" pitchFamily="34" charset="0"/>
              <a:buChar char="•"/>
            </a:pPr>
            <a:r>
              <a:rPr lang="en-US" dirty="0">
                <a:solidFill>
                  <a:schemeClr val="tx2"/>
                </a:solidFill>
              </a:rPr>
              <a:t>Provides accurate FINANCIAL-based impacts, ranges, and probabilities</a:t>
            </a:r>
          </a:p>
        </p:txBody>
      </p:sp>
      <p:pic>
        <p:nvPicPr>
          <p:cNvPr id="11" name="Picture 10">
            <a:extLst>
              <a:ext uri="{FF2B5EF4-FFF2-40B4-BE49-F238E27FC236}">
                <a16:creationId xmlns:a16="http://schemas.microsoft.com/office/drawing/2014/main" id="{BF2C0F6B-7B44-4601-981E-662C94712124}"/>
              </a:ext>
            </a:extLst>
          </p:cNvPr>
          <p:cNvPicPr>
            <a:picLocks noChangeAspect="1"/>
          </p:cNvPicPr>
          <p:nvPr/>
        </p:nvPicPr>
        <p:blipFill>
          <a:blip r:embed="rId4"/>
          <a:stretch>
            <a:fillRect/>
          </a:stretch>
        </p:blipFill>
        <p:spPr>
          <a:xfrm>
            <a:off x="120286" y="1542906"/>
            <a:ext cx="5250502" cy="2350715"/>
          </a:xfrm>
          <a:prstGeom prst="rect">
            <a:avLst/>
          </a:prstGeom>
        </p:spPr>
      </p:pic>
    </p:spTree>
    <p:extLst>
      <p:ext uri="{BB962C8B-B14F-4D97-AF65-F5344CB8AC3E}">
        <p14:creationId xmlns:p14="http://schemas.microsoft.com/office/powerpoint/2010/main" val="50201225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D1BD2A-9CE6-457A-8A74-856F35B8B1EE}"/>
              </a:ext>
            </a:extLst>
          </p:cNvPr>
          <p:cNvSpPr>
            <a:spLocks noGrp="1"/>
          </p:cNvSpPr>
          <p:nvPr>
            <p:ph type="title"/>
          </p:nvPr>
        </p:nvSpPr>
        <p:spPr>
          <a:xfrm>
            <a:off x="720000" y="119077"/>
            <a:ext cx="7704000" cy="572700"/>
          </a:xfrm>
        </p:spPr>
        <p:txBody>
          <a:bodyPr/>
          <a:lstStyle/>
          <a:p>
            <a:r>
              <a:rPr lang="en-US" dirty="0"/>
              <a:t>Tools can be Cool!</a:t>
            </a:r>
          </a:p>
        </p:txBody>
      </p:sp>
      <p:pic>
        <p:nvPicPr>
          <p:cNvPr id="1028" name="Picture 4">
            <a:extLst>
              <a:ext uri="{FF2B5EF4-FFF2-40B4-BE49-F238E27FC236}">
                <a16:creationId xmlns:a16="http://schemas.microsoft.com/office/drawing/2014/main" id="{722B0796-ECAB-4E37-B45A-AB24F311CB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0155" y="643510"/>
            <a:ext cx="3471093" cy="194207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2FFE14B3-C91A-406C-BE2C-A1CB8D76D834}"/>
              </a:ext>
            </a:extLst>
          </p:cNvPr>
          <p:cNvPicPr>
            <a:picLocks noChangeAspect="1"/>
          </p:cNvPicPr>
          <p:nvPr/>
        </p:nvPicPr>
        <p:blipFill>
          <a:blip r:embed="rId4"/>
          <a:stretch>
            <a:fillRect/>
          </a:stretch>
        </p:blipFill>
        <p:spPr>
          <a:xfrm flipH="1">
            <a:off x="8461265" y="4043516"/>
            <a:ext cx="682735" cy="1099984"/>
          </a:xfrm>
          <a:prstGeom prst="rect">
            <a:avLst/>
          </a:prstGeom>
        </p:spPr>
      </p:pic>
      <p:sp>
        <p:nvSpPr>
          <p:cNvPr id="7" name="TextBox 6">
            <a:extLst>
              <a:ext uri="{FF2B5EF4-FFF2-40B4-BE49-F238E27FC236}">
                <a16:creationId xmlns:a16="http://schemas.microsoft.com/office/drawing/2014/main" id="{D4596BF7-758E-4F47-B8CD-5D74B65BE4BD}"/>
              </a:ext>
            </a:extLst>
          </p:cNvPr>
          <p:cNvSpPr txBox="1"/>
          <p:nvPr/>
        </p:nvSpPr>
        <p:spPr>
          <a:xfrm>
            <a:off x="2814509" y="4426177"/>
            <a:ext cx="6002338" cy="523220"/>
          </a:xfrm>
          <a:prstGeom prst="rect">
            <a:avLst/>
          </a:prstGeom>
          <a:noFill/>
        </p:spPr>
        <p:txBody>
          <a:bodyPr wrap="square" rtlCol="0">
            <a:spAutoFit/>
          </a:bodyPr>
          <a:lstStyle/>
          <a:p>
            <a:r>
              <a:rPr lang="en-US" dirty="0" err="1">
                <a:solidFill>
                  <a:schemeClr val="tx2"/>
                </a:solidFill>
              </a:rPr>
              <a:t>Cyberface</a:t>
            </a:r>
            <a:r>
              <a:rPr lang="en-US" dirty="0">
                <a:solidFill>
                  <a:schemeClr val="tx2"/>
                </a:solidFill>
              </a:rPr>
              <a:t> says “I, for one, welcome our new robot...oops I mean tool overlords!  Tools can help shape and present your message.”</a:t>
            </a:r>
          </a:p>
        </p:txBody>
      </p:sp>
      <p:pic>
        <p:nvPicPr>
          <p:cNvPr id="5" name="Picture 4" descr="Graphical user interface&#10;&#10;Description automatically generated with medium confidence">
            <a:extLst>
              <a:ext uri="{FF2B5EF4-FFF2-40B4-BE49-F238E27FC236}">
                <a16:creationId xmlns:a16="http://schemas.microsoft.com/office/drawing/2014/main" id="{7D78B7A4-E830-4D29-845D-F7C37D8E141D}"/>
              </a:ext>
            </a:extLst>
          </p:cNvPr>
          <p:cNvPicPr>
            <a:picLocks noChangeAspect="1"/>
          </p:cNvPicPr>
          <p:nvPr/>
        </p:nvPicPr>
        <p:blipFill>
          <a:blip r:embed="rId5"/>
          <a:stretch>
            <a:fillRect/>
          </a:stretch>
        </p:blipFill>
        <p:spPr>
          <a:xfrm>
            <a:off x="5345754" y="597880"/>
            <a:ext cx="3478627" cy="1987704"/>
          </a:xfrm>
          <a:prstGeom prst="rect">
            <a:avLst/>
          </a:prstGeom>
        </p:spPr>
      </p:pic>
      <p:pic>
        <p:nvPicPr>
          <p:cNvPr id="9" name="Picture 8" descr="Chart, funnel chart&#10;&#10;Description automatically generated">
            <a:extLst>
              <a:ext uri="{FF2B5EF4-FFF2-40B4-BE49-F238E27FC236}">
                <a16:creationId xmlns:a16="http://schemas.microsoft.com/office/drawing/2014/main" id="{90C2CFA6-8624-4955-AA9F-6D9312A98011}"/>
              </a:ext>
            </a:extLst>
          </p:cNvPr>
          <p:cNvPicPr>
            <a:picLocks noChangeAspect="1"/>
          </p:cNvPicPr>
          <p:nvPr/>
        </p:nvPicPr>
        <p:blipFill>
          <a:blip r:embed="rId6"/>
          <a:stretch>
            <a:fillRect/>
          </a:stretch>
        </p:blipFill>
        <p:spPr>
          <a:xfrm>
            <a:off x="720000" y="2684000"/>
            <a:ext cx="7382108" cy="1742177"/>
          </a:xfrm>
          <a:prstGeom prst="rect">
            <a:avLst/>
          </a:prstGeom>
        </p:spPr>
      </p:pic>
    </p:spTree>
    <p:extLst>
      <p:ext uri="{BB962C8B-B14F-4D97-AF65-F5344CB8AC3E}">
        <p14:creationId xmlns:p14="http://schemas.microsoft.com/office/powerpoint/2010/main" val="16804169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heel(1)">
                                      <p:cBhvr>
                                        <p:cTn id="7" dur="500"/>
                                        <p:tgtEl>
                                          <p:spTgt spid="7"/>
                                        </p:tgtEl>
                                      </p:cBhvr>
                                    </p:animEffect>
                                  </p:childTnLst>
                                </p:cTn>
                              </p:par>
                            </p:childTnLst>
                          </p:cTn>
                        </p:par>
                        <p:par>
                          <p:cTn id="8" fill="hold">
                            <p:stCondLst>
                              <p:cond delay="500"/>
                            </p:stCondLst>
                            <p:childTnLst>
                              <p:par>
                                <p:cTn id="9" presetID="21" presetClass="entr" presetSubtype="1"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heel(1)">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7ED2ACD-C592-46FD-81A5-AF368333E2A9}"/>
              </a:ext>
            </a:extLst>
          </p:cNvPr>
          <p:cNvSpPr/>
          <p:nvPr/>
        </p:nvSpPr>
        <p:spPr>
          <a:xfrm>
            <a:off x="147548" y="644824"/>
            <a:ext cx="8848904" cy="4021519"/>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Google Shape;2624;p184">
            <a:extLst>
              <a:ext uri="{FF2B5EF4-FFF2-40B4-BE49-F238E27FC236}">
                <a16:creationId xmlns:a16="http://schemas.microsoft.com/office/drawing/2014/main" id="{15C6A3DF-5BA1-4AD5-B6F8-9F978B575325}"/>
              </a:ext>
            </a:extLst>
          </p:cNvPr>
          <p:cNvSpPr txBox="1">
            <a:spLocks noGrp="1"/>
          </p:cNvSpPr>
          <p:nvPr/>
        </p:nvSpPr>
        <p:spPr>
          <a:xfrm>
            <a:off x="147548" y="93724"/>
            <a:ext cx="8686800" cy="5511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ctr" rtl="0">
              <a:lnSpc>
                <a:spcPct val="130000"/>
              </a:lnSpc>
              <a:spcBef>
                <a:spcPts val="0"/>
              </a:spcBef>
              <a:spcAft>
                <a:spcPts val="0"/>
              </a:spcAft>
              <a:buClr>
                <a:schemeClr val="dk1"/>
              </a:buClr>
              <a:buSzPts val="3400"/>
              <a:buFont typeface="Overpass Light"/>
              <a:buNone/>
              <a:defRPr sz="2600" b="0" i="0" u="none" strike="noStrike" cap="none">
                <a:solidFill>
                  <a:srgbClr val="000000"/>
                </a:solidFill>
                <a:latin typeface="Overpass Light"/>
                <a:ea typeface="Overpass Light"/>
                <a:cs typeface="Overpass Light"/>
                <a:sym typeface="Overpass Light"/>
              </a:defRPr>
            </a:lvl1pPr>
            <a:lvl2pPr marR="0" lvl="1" algn="ctr" rtl="0">
              <a:lnSpc>
                <a:spcPct val="130000"/>
              </a:lnSpc>
              <a:spcBef>
                <a:spcPts val="0"/>
              </a:spcBef>
              <a:spcAft>
                <a:spcPts val="0"/>
              </a:spcAft>
              <a:buClr>
                <a:schemeClr val="dk1"/>
              </a:buClr>
              <a:buSzPts val="3400"/>
              <a:buFont typeface="Overpass Light"/>
              <a:buNone/>
              <a:defRPr sz="2600" b="0" i="0" u="none" strike="noStrike" cap="none">
                <a:solidFill>
                  <a:srgbClr val="000000"/>
                </a:solidFill>
                <a:latin typeface="Overpass Light"/>
                <a:ea typeface="Overpass Light"/>
                <a:cs typeface="Overpass Light"/>
                <a:sym typeface="Overpass Light"/>
              </a:defRPr>
            </a:lvl2pPr>
            <a:lvl3pPr marR="0" lvl="2" algn="ctr" rtl="0">
              <a:lnSpc>
                <a:spcPct val="130000"/>
              </a:lnSpc>
              <a:spcBef>
                <a:spcPts val="0"/>
              </a:spcBef>
              <a:spcAft>
                <a:spcPts val="0"/>
              </a:spcAft>
              <a:buClr>
                <a:schemeClr val="dk1"/>
              </a:buClr>
              <a:buSzPts val="3400"/>
              <a:buFont typeface="Overpass Light"/>
              <a:buNone/>
              <a:defRPr sz="2600" b="0" i="0" u="none" strike="noStrike" cap="none">
                <a:solidFill>
                  <a:srgbClr val="000000"/>
                </a:solidFill>
                <a:latin typeface="Overpass Light"/>
                <a:ea typeface="Overpass Light"/>
                <a:cs typeface="Overpass Light"/>
                <a:sym typeface="Overpass Light"/>
              </a:defRPr>
            </a:lvl3pPr>
            <a:lvl4pPr marR="0" lvl="3" algn="ctr" rtl="0">
              <a:lnSpc>
                <a:spcPct val="130000"/>
              </a:lnSpc>
              <a:spcBef>
                <a:spcPts val="0"/>
              </a:spcBef>
              <a:spcAft>
                <a:spcPts val="0"/>
              </a:spcAft>
              <a:buClr>
                <a:schemeClr val="dk1"/>
              </a:buClr>
              <a:buSzPts val="3400"/>
              <a:buFont typeface="Overpass Light"/>
              <a:buNone/>
              <a:defRPr sz="2600" b="0" i="0" u="none" strike="noStrike" cap="none">
                <a:solidFill>
                  <a:srgbClr val="000000"/>
                </a:solidFill>
                <a:latin typeface="Overpass Light"/>
                <a:ea typeface="Overpass Light"/>
                <a:cs typeface="Overpass Light"/>
                <a:sym typeface="Overpass Light"/>
              </a:defRPr>
            </a:lvl4pPr>
            <a:lvl5pPr marR="0" lvl="4" algn="ctr" rtl="0">
              <a:lnSpc>
                <a:spcPct val="130000"/>
              </a:lnSpc>
              <a:spcBef>
                <a:spcPts val="0"/>
              </a:spcBef>
              <a:spcAft>
                <a:spcPts val="0"/>
              </a:spcAft>
              <a:buClr>
                <a:schemeClr val="dk1"/>
              </a:buClr>
              <a:buSzPts val="3400"/>
              <a:buFont typeface="Overpass Light"/>
              <a:buNone/>
              <a:defRPr sz="2600" b="0" i="0" u="none" strike="noStrike" cap="none">
                <a:solidFill>
                  <a:srgbClr val="000000"/>
                </a:solidFill>
                <a:latin typeface="Overpass Light"/>
                <a:ea typeface="Overpass Light"/>
                <a:cs typeface="Overpass Light"/>
                <a:sym typeface="Overpass Light"/>
              </a:defRPr>
            </a:lvl5pPr>
            <a:lvl6pPr marR="0" lvl="5" algn="ctr" rtl="0">
              <a:lnSpc>
                <a:spcPct val="130000"/>
              </a:lnSpc>
              <a:spcBef>
                <a:spcPts val="0"/>
              </a:spcBef>
              <a:spcAft>
                <a:spcPts val="0"/>
              </a:spcAft>
              <a:buClr>
                <a:schemeClr val="dk1"/>
              </a:buClr>
              <a:buSzPts val="3400"/>
              <a:buFont typeface="Overpass Light"/>
              <a:buNone/>
              <a:defRPr sz="2600" b="0" i="0" u="none" strike="noStrike" cap="none">
                <a:solidFill>
                  <a:srgbClr val="000000"/>
                </a:solidFill>
                <a:latin typeface="Overpass Light"/>
                <a:ea typeface="Overpass Light"/>
                <a:cs typeface="Overpass Light"/>
                <a:sym typeface="Overpass Light"/>
              </a:defRPr>
            </a:lvl6pPr>
            <a:lvl7pPr marR="0" lvl="6" algn="ctr" rtl="0">
              <a:lnSpc>
                <a:spcPct val="130000"/>
              </a:lnSpc>
              <a:spcBef>
                <a:spcPts val="0"/>
              </a:spcBef>
              <a:spcAft>
                <a:spcPts val="0"/>
              </a:spcAft>
              <a:buClr>
                <a:schemeClr val="dk1"/>
              </a:buClr>
              <a:buSzPts val="3400"/>
              <a:buFont typeface="Overpass Light"/>
              <a:buNone/>
              <a:defRPr sz="2600" b="0" i="0" u="none" strike="noStrike" cap="none">
                <a:solidFill>
                  <a:srgbClr val="000000"/>
                </a:solidFill>
                <a:latin typeface="Overpass Light"/>
                <a:ea typeface="Overpass Light"/>
                <a:cs typeface="Overpass Light"/>
                <a:sym typeface="Overpass Light"/>
              </a:defRPr>
            </a:lvl7pPr>
            <a:lvl8pPr marR="0" lvl="7" algn="ctr" rtl="0">
              <a:lnSpc>
                <a:spcPct val="130000"/>
              </a:lnSpc>
              <a:spcBef>
                <a:spcPts val="0"/>
              </a:spcBef>
              <a:spcAft>
                <a:spcPts val="0"/>
              </a:spcAft>
              <a:buClr>
                <a:schemeClr val="dk1"/>
              </a:buClr>
              <a:buSzPts val="3400"/>
              <a:buFont typeface="Overpass Light"/>
              <a:buNone/>
              <a:defRPr sz="2600" b="0" i="0" u="none" strike="noStrike" cap="none">
                <a:solidFill>
                  <a:srgbClr val="000000"/>
                </a:solidFill>
                <a:latin typeface="Overpass Light"/>
                <a:ea typeface="Overpass Light"/>
                <a:cs typeface="Overpass Light"/>
                <a:sym typeface="Overpass Light"/>
              </a:defRPr>
            </a:lvl8pPr>
            <a:lvl9pPr marR="0" lvl="8" algn="ctr" rtl="0">
              <a:lnSpc>
                <a:spcPct val="130000"/>
              </a:lnSpc>
              <a:spcBef>
                <a:spcPts val="0"/>
              </a:spcBef>
              <a:spcAft>
                <a:spcPts val="0"/>
              </a:spcAft>
              <a:buClr>
                <a:schemeClr val="dk1"/>
              </a:buClr>
              <a:buSzPts val="3400"/>
              <a:buFont typeface="Overpass Light"/>
              <a:buNone/>
              <a:defRPr sz="2600" b="0" i="0" u="none" strike="noStrike" cap="none">
                <a:solidFill>
                  <a:srgbClr val="000000"/>
                </a:solidFill>
                <a:latin typeface="Overpass Light"/>
                <a:ea typeface="Overpass Light"/>
                <a:cs typeface="Overpass Light"/>
                <a:sym typeface="Overpass Light"/>
              </a:defRPr>
            </a:lvl9pPr>
          </a:lstStyle>
          <a:p>
            <a:pPr marL="0" lvl="0" indent="0" algn="ctr" rtl="0">
              <a:spcBef>
                <a:spcPts val="0"/>
              </a:spcBef>
              <a:spcAft>
                <a:spcPts val="0"/>
              </a:spcAft>
              <a:buNone/>
            </a:pPr>
            <a:r>
              <a:rPr lang="en" dirty="0">
                <a:solidFill>
                  <a:schemeClr val="tx2"/>
                </a:solidFill>
              </a:rPr>
              <a:t>OpenFAIR scales</a:t>
            </a:r>
            <a:endParaRPr dirty="0">
              <a:solidFill>
                <a:schemeClr val="tx2"/>
              </a:solidFill>
            </a:endParaRPr>
          </a:p>
        </p:txBody>
      </p:sp>
      <p:pic>
        <p:nvPicPr>
          <p:cNvPr id="4" name="table">
            <a:extLst>
              <a:ext uri="{FF2B5EF4-FFF2-40B4-BE49-F238E27FC236}">
                <a16:creationId xmlns:a16="http://schemas.microsoft.com/office/drawing/2014/main" id="{36C1B8FD-8329-42C8-AFBA-D73E6889864C}"/>
              </a:ext>
            </a:extLst>
          </p:cNvPr>
          <p:cNvPicPr>
            <a:picLocks noChangeAspect="1"/>
          </p:cNvPicPr>
          <p:nvPr/>
        </p:nvPicPr>
        <p:blipFill>
          <a:blip r:embed="rId3"/>
          <a:stretch>
            <a:fillRect/>
          </a:stretch>
        </p:blipFill>
        <p:spPr>
          <a:xfrm>
            <a:off x="312585" y="1022213"/>
            <a:ext cx="2653709" cy="1641785"/>
          </a:xfrm>
          <a:prstGeom prst="rect">
            <a:avLst/>
          </a:prstGeom>
        </p:spPr>
      </p:pic>
      <p:pic>
        <p:nvPicPr>
          <p:cNvPr id="5" name="table">
            <a:extLst>
              <a:ext uri="{FF2B5EF4-FFF2-40B4-BE49-F238E27FC236}">
                <a16:creationId xmlns:a16="http://schemas.microsoft.com/office/drawing/2014/main" id="{882F3D30-29DC-41A6-A1A5-8A1135ABAD27}"/>
              </a:ext>
            </a:extLst>
          </p:cNvPr>
          <p:cNvPicPr>
            <a:picLocks noChangeAspect="1"/>
          </p:cNvPicPr>
          <p:nvPr/>
        </p:nvPicPr>
        <p:blipFill>
          <a:blip r:embed="rId4"/>
          <a:stretch>
            <a:fillRect/>
          </a:stretch>
        </p:blipFill>
        <p:spPr>
          <a:xfrm>
            <a:off x="3034548" y="1020708"/>
            <a:ext cx="2653709" cy="1641785"/>
          </a:xfrm>
          <a:prstGeom prst="rect">
            <a:avLst/>
          </a:prstGeom>
        </p:spPr>
      </p:pic>
      <p:pic>
        <p:nvPicPr>
          <p:cNvPr id="6" name="table">
            <a:extLst>
              <a:ext uri="{FF2B5EF4-FFF2-40B4-BE49-F238E27FC236}">
                <a16:creationId xmlns:a16="http://schemas.microsoft.com/office/drawing/2014/main" id="{A8BEC588-47AF-45C4-AD27-691DA398EAD6}"/>
              </a:ext>
            </a:extLst>
          </p:cNvPr>
          <p:cNvPicPr>
            <a:picLocks noChangeAspect="1"/>
          </p:cNvPicPr>
          <p:nvPr/>
        </p:nvPicPr>
        <p:blipFill>
          <a:blip r:embed="rId5"/>
          <a:stretch>
            <a:fillRect/>
          </a:stretch>
        </p:blipFill>
        <p:spPr>
          <a:xfrm>
            <a:off x="5756512" y="1020709"/>
            <a:ext cx="2881894" cy="1681756"/>
          </a:xfrm>
          <a:prstGeom prst="rect">
            <a:avLst/>
          </a:prstGeom>
        </p:spPr>
      </p:pic>
      <p:pic>
        <p:nvPicPr>
          <p:cNvPr id="7" name="table">
            <a:extLst>
              <a:ext uri="{FF2B5EF4-FFF2-40B4-BE49-F238E27FC236}">
                <a16:creationId xmlns:a16="http://schemas.microsoft.com/office/drawing/2014/main" id="{AA0ED6FD-6DE3-47B8-93B7-45A84F34C150}"/>
              </a:ext>
            </a:extLst>
          </p:cNvPr>
          <p:cNvPicPr>
            <a:picLocks noChangeAspect="1"/>
          </p:cNvPicPr>
          <p:nvPr/>
        </p:nvPicPr>
        <p:blipFill>
          <a:blip r:embed="rId6"/>
          <a:stretch>
            <a:fillRect/>
          </a:stretch>
        </p:blipFill>
        <p:spPr>
          <a:xfrm>
            <a:off x="1736475" y="2929337"/>
            <a:ext cx="2939325" cy="1641785"/>
          </a:xfrm>
          <a:prstGeom prst="rect">
            <a:avLst/>
          </a:prstGeom>
        </p:spPr>
      </p:pic>
      <p:pic>
        <p:nvPicPr>
          <p:cNvPr id="8" name="table">
            <a:extLst>
              <a:ext uri="{FF2B5EF4-FFF2-40B4-BE49-F238E27FC236}">
                <a16:creationId xmlns:a16="http://schemas.microsoft.com/office/drawing/2014/main" id="{5ED7E7A0-9D2F-4576-AB62-A5EADA2C0A05}"/>
              </a:ext>
            </a:extLst>
          </p:cNvPr>
          <p:cNvPicPr>
            <a:picLocks noChangeAspect="1"/>
          </p:cNvPicPr>
          <p:nvPr/>
        </p:nvPicPr>
        <p:blipFill>
          <a:blip r:embed="rId7"/>
          <a:stretch>
            <a:fillRect/>
          </a:stretch>
        </p:blipFill>
        <p:spPr>
          <a:xfrm>
            <a:off x="4768725" y="2929337"/>
            <a:ext cx="2919464" cy="1641785"/>
          </a:xfrm>
          <a:prstGeom prst="rect">
            <a:avLst/>
          </a:prstGeom>
        </p:spPr>
      </p:pic>
      <p:sp>
        <p:nvSpPr>
          <p:cNvPr id="11" name="Google Shape;819;p55">
            <a:extLst>
              <a:ext uri="{FF2B5EF4-FFF2-40B4-BE49-F238E27FC236}">
                <a16:creationId xmlns:a16="http://schemas.microsoft.com/office/drawing/2014/main" id="{D211DA9D-595C-4423-BEB0-8326D1AC51FA}"/>
              </a:ext>
            </a:extLst>
          </p:cNvPr>
          <p:cNvSpPr txBox="1"/>
          <p:nvPr/>
        </p:nvSpPr>
        <p:spPr>
          <a:xfrm>
            <a:off x="5388528" y="4621113"/>
            <a:ext cx="3778700" cy="286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rgbClr val="FFFFFF"/>
                </a:solidFill>
                <a:latin typeface="Fira Sans Condensed Light"/>
                <a:ea typeface="Fira Sans Condensed Light"/>
                <a:cs typeface="Fira Sans Condensed Light"/>
                <a:sym typeface="Fira Sans Condensed Light"/>
              </a:rPr>
              <a:t>CyberFace says “Pick the right Impact data for the scenario you’re analyzing.”</a:t>
            </a:r>
            <a:endParaRPr dirty="0">
              <a:solidFill>
                <a:srgbClr val="FFFFFF"/>
              </a:solidFill>
              <a:latin typeface="Fira Sans Condensed Light"/>
              <a:ea typeface="Fira Sans Condensed Light"/>
              <a:cs typeface="Fira Sans Condensed Light"/>
              <a:sym typeface="Fira Sans Condensed Light"/>
            </a:endParaRPr>
          </a:p>
        </p:txBody>
      </p:sp>
      <p:pic>
        <p:nvPicPr>
          <p:cNvPr id="12" name="Picture 11">
            <a:extLst>
              <a:ext uri="{FF2B5EF4-FFF2-40B4-BE49-F238E27FC236}">
                <a16:creationId xmlns:a16="http://schemas.microsoft.com/office/drawing/2014/main" id="{8087CEFF-693B-4310-90E6-364F6C3FAEE6}"/>
              </a:ext>
            </a:extLst>
          </p:cNvPr>
          <p:cNvPicPr>
            <a:picLocks noChangeAspect="1"/>
          </p:cNvPicPr>
          <p:nvPr/>
        </p:nvPicPr>
        <p:blipFill>
          <a:blip r:embed="rId8"/>
          <a:stretch>
            <a:fillRect/>
          </a:stretch>
        </p:blipFill>
        <p:spPr>
          <a:xfrm flipH="1">
            <a:off x="8093200" y="3739243"/>
            <a:ext cx="903252" cy="927100"/>
          </a:xfrm>
          <a:prstGeom prst="rect">
            <a:avLst/>
          </a:prstGeom>
        </p:spPr>
      </p:pic>
    </p:spTree>
    <p:extLst>
      <p:ext uri="{BB962C8B-B14F-4D97-AF65-F5344CB8AC3E}">
        <p14:creationId xmlns:p14="http://schemas.microsoft.com/office/powerpoint/2010/main" val="242237219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89940-1C69-48F2-B116-4620C43C70CA}"/>
              </a:ext>
            </a:extLst>
          </p:cNvPr>
          <p:cNvSpPr>
            <a:spLocks noGrp="1"/>
          </p:cNvSpPr>
          <p:nvPr>
            <p:ph type="title"/>
          </p:nvPr>
        </p:nvSpPr>
        <p:spPr/>
        <p:txBody>
          <a:bodyPr/>
          <a:lstStyle/>
          <a:p>
            <a:r>
              <a:rPr lang="en-US" dirty="0">
                <a:solidFill>
                  <a:schemeClr val="tx2"/>
                </a:solidFill>
              </a:rPr>
              <a:t>SHOW ME THE </a:t>
            </a:r>
            <a:r>
              <a:rPr lang="en-US" dirty="0">
                <a:solidFill>
                  <a:srgbClr val="92D050"/>
                </a:solidFill>
              </a:rPr>
              <a:t>MONEY</a:t>
            </a:r>
          </a:p>
        </p:txBody>
      </p:sp>
      <p:pic>
        <p:nvPicPr>
          <p:cNvPr id="3" name="Google Shape;818;p55">
            <a:extLst>
              <a:ext uri="{FF2B5EF4-FFF2-40B4-BE49-F238E27FC236}">
                <a16:creationId xmlns:a16="http://schemas.microsoft.com/office/drawing/2014/main" id="{CABEF3CD-9008-40E3-B439-FF1A158D17C8}"/>
              </a:ext>
            </a:extLst>
          </p:cNvPr>
          <p:cNvPicPr preferRelativeResize="0"/>
          <p:nvPr/>
        </p:nvPicPr>
        <p:blipFill rotWithShape="1">
          <a:blip r:embed="rId2">
            <a:alphaModFix/>
          </a:blip>
          <a:srcRect l="6664" t="4858" r="6220" b="5495"/>
          <a:stretch/>
        </p:blipFill>
        <p:spPr>
          <a:xfrm>
            <a:off x="375632" y="2571750"/>
            <a:ext cx="2537634" cy="2460332"/>
          </a:xfrm>
          <a:prstGeom prst="rect">
            <a:avLst/>
          </a:prstGeom>
          <a:noFill/>
          <a:ln>
            <a:noFill/>
          </a:ln>
        </p:spPr>
      </p:pic>
      <p:sp>
        <p:nvSpPr>
          <p:cNvPr id="4" name="TextBox 3">
            <a:extLst>
              <a:ext uri="{FF2B5EF4-FFF2-40B4-BE49-F238E27FC236}">
                <a16:creationId xmlns:a16="http://schemas.microsoft.com/office/drawing/2014/main" id="{35FB2CB7-5B07-47DB-A986-C358FEC86AFA}"/>
              </a:ext>
            </a:extLst>
          </p:cNvPr>
          <p:cNvSpPr txBox="1"/>
          <p:nvPr/>
        </p:nvSpPr>
        <p:spPr>
          <a:xfrm>
            <a:off x="3132083" y="3225781"/>
            <a:ext cx="4014952" cy="923330"/>
          </a:xfrm>
          <a:prstGeom prst="rect">
            <a:avLst/>
          </a:prstGeom>
          <a:noFill/>
        </p:spPr>
        <p:txBody>
          <a:bodyPr wrap="square" rtlCol="0">
            <a:spAutoFit/>
          </a:bodyPr>
          <a:lstStyle/>
          <a:p>
            <a:r>
              <a:rPr lang="en-US" sz="1800" i="1" dirty="0" err="1">
                <a:solidFill>
                  <a:schemeClr val="tx2"/>
                </a:solidFill>
              </a:rPr>
              <a:t>CyberFace</a:t>
            </a:r>
            <a:r>
              <a:rPr lang="en-US" sz="1800" i="1" dirty="0">
                <a:solidFill>
                  <a:schemeClr val="tx2"/>
                </a:solidFill>
              </a:rPr>
              <a:t> says “This is all great, but how can I tie all this together to present it to my decision-makers?”</a:t>
            </a:r>
          </a:p>
        </p:txBody>
      </p:sp>
      <p:sp>
        <p:nvSpPr>
          <p:cNvPr id="5" name="TextBox 4">
            <a:extLst>
              <a:ext uri="{FF2B5EF4-FFF2-40B4-BE49-F238E27FC236}">
                <a16:creationId xmlns:a16="http://schemas.microsoft.com/office/drawing/2014/main" id="{22E0DF2D-F412-4D52-9A3F-8253FBC63A35}"/>
              </a:ext>
            </a:extLst>
          </p:cNvPr>
          <p:cNvSpPr txBox="1"/>
          <p:nvPr/>
        </p:nvSpPr>
        <p:spPr>
          <a:xfrm>
            <a:off x="832383" y="1242136"/>
            <a:ext cx="7686720" cy="923330"/>
          </a:xfrm>
          <a:prstGeom prst="rect">
            <a:avLst/>
          </a:prstGeom>
          <a:noFill/>
        </p:spPr>
        <p:txBody>
          <a:bodyPr wrap="none" rtlCol="0">
            <a:spAutoFit/>
          </a:bodyPr>
          <a:lstStyle/>
          <a:p>
            <a:pPr algn="ctr"/>
            <a:r>
              <a:rPr lang="en-US" sz="1800" dirty="0">
                <a:solidFill>
                  <a:schemeClr val="tx2"/>
                </a:solidFill>
              </a:rPr>
              <a:t>Evidence-based reports, like the annual Verizon Data Breach Report can </a:t>
            </a:r>
          </a:p>
          <a:p>
            <a:pPr algn="ctr"/>
            <a:r>
              <a:rPr lang="en-US" sz="1800" dirty="0">
                <a:solidFill>
                  <a:schemeClr val="tx2"/>
                </a:solidFill>
              </a:rPr>
              <a:t>provide invaluable anecdotal data if you don’t have numbers from your </a:t>
            </a:r>
          </a:p>
          <a:p>
            <a:pPr algn="ctr"/>
            <a:r>
              <a:rPr lang="en-US" sz="1800" dirty="0">
                <a:solidFill>
                  <a:schemeClr val="tx2"/>
                </a:solidFill>
              </a:rPr>
              <a:t>own incidents</a:t>
            </a:r>
          </a:p>
        </p:txBody>
      </p:sp>
    </p:spTree>
    <p:extLst>
      <p:ext uri="{BB962C8B-B14F-4D97-AF65-F5344CB8AC3E}">
        <p14:creationId xmlns:p14="http://schemas.microsoft.com/office/powerpoint/2010/main" val="1458818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914BE9-347C-4A07-9FE6-4E87E138DA52}"/>
              </a:ext>
            </a:extLst>
          </p:cNvPr>
          <p:cNvSpPr>
            <a:spLocks noGrp="1"/>
          </p:cNvSpPr>
          <p:nvPr>
            <p:ph type="title"/>
          </p:nvPr>
        </p:nvSpPr>
        <p:spPr>
          <a:xfrm>
            <a:off x="720000" y="182587"/>
            <a:ext cx="7704000" cy="572700"/>
          </a:xfrm>
        </p:spPr>
        <p:txBody>
          <a:bodyPr/>
          <a:lstStyle/>
          <a:p>
            <a:r>
              <a:rPr lang="en-US" dirty="0">
                <a:solidFill>
                  <a:schemeClr val="tx2"/>
                </a:solidFill>
              </a:rPr>
              <a:t>OPTIONS &amp; IMPACTS</a:t>
            </a:r>
          </a:p>
        </p:txBody>
      </p:sp>
      <p:sp>
        <p:nvSpPr>
          <p:cNvPr id="3" name="Google Shape;1652;p114">
            <a:extLst>
              <a:ext uri="{FF2B5EF4-FFF2-40B4-BE49-F238E27FC236}">
                <a16:creationId xmlns:a16="http://schemas.microsoft.com/office/drawing/2014/main" id="{1A088E73-65AF-40EE-9771-6BB75F9DAC43}"/>
              </a:ext>
            </a:extLst>
          </p:cNvPr>
          <p:cNvSpPr txBox="1">
            <a:spLocks noGrp="1"/>
          </p:cNvSpPr>
          <p:nvPr/>
        </p:nvSpPr>
        <p:spPr>
          <a:xfrm>
            <a:off x="369060" y="706283"/>
            <a:ext cx="3113325" cy="12900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40000"/>
              </a:lnSpc>
              <a:spcBef>
                <a:spcPts val="0"/>
              </a:spcBef>
              <a:spcAft>
                <a:spcPts val="0"/>
              </a:spcAft>
              <a:buClr>
                <a:schemeClr val="dk1"/>
              </a:buClr>
              <a:buSzPts val="3400"/>
              <a:buFont typeface="Red Hat Display"/>
              <a:buNone/>
              <a:defRPr sz="2400" b="0" i="0" u="none" strike="noStrike" cap="none">
                <a:solidFill>
                  <a:schemeClr val="dk1"/>
                </a:solidFill>
                <a:latin typeface="Red Hat Display"/>
                <a:ea typeface="Red Hat Display"/>
                <a:cs typeface="Red Hat Display"/>
                <a:sym typeface="Red Hat Display"/>
              </a:defRPr>
            </a:lvl1pPr>
            <a:lvl2pPr marR="0" lvl="1" algn="l" rtl="0">
              <a:lnSpc>
                <a:spcPct val="140000"/>
              </a:lnSpc>
              <a:spcBef>
                <a:spcPts val="0"/>
              </a:spcBef>
              <a:spcAft>
                <a:spcPts val="0"/>
              </a:spcAft>
              <a:buClr>
                <a:schemeClr val="dk1"/>
              </a:buClr>
              <a:buSzPts val="3400"/>
              <a:buFont typeface="Red Hat Display"/>
              <a:buNone/>
              <a:defRPr sz="2400" b="0" i="0" u="none" strike="noStrike" cap="none">
                <a:solidFill>
                  <a:schemeClr val="dk1"/>
                </a:solidFill>
                <a:latin typeface="Red Hat Display"/>
                <a:ea typeface="Red Hat Display"/>
                <a:cs typeface="Red Hat Display"/>
                <a:sym typeface="Red Hat Display"/>
              </a:defRPr>
            </a:lvl2pPr>
            <a:lvl3pPr marR="0" lvl="2" algn="l" rtl="0">
              <a:lnSpc>
                <a:spcPct val="140000"/>
              </a:lnSpc>
              <a:spcBef>
                <a:spcPts val="0"/>
              </a:spcBef>
              <a:spcAft>
                <a:spcPts val="0"/>
              </a:spcAft>
              <a:buClr>
                <a:schemeClr val="dk1"/>
              </a:buClr>
              <a:buSzPts val="3400"/>
              <a:buFont typeface="Red Hat Display"/>
              <a:buNone/>
              <a:defRPr sz="2400" b="0" i="0" u="none" strike="noStrike" cap="none">
                <a:solidFill>
                  <a:schemeClr val="dk1"/>
                </a:solidFill>
                <a:latin typeface="Red Hat Display"/>
                <a:ea typeface="Red Hat Display"/>
                <a:cs typeface="Red Hat Display"/>
                <a:sym typeface="Red Hat Display"/>
              </a:defRPr>
            </a:lvl3pPr>
            <a:lvl4pPr marR="0" lvl="3" algn="l" rtl="0">
              <a:lnSpc>
                <a:spcPct val="140000"/>
              </a:lnSpc>
              <a:spcBef>
                <a:spcPts val="0"/>
              </a:spcBef>
              <a:spcAft>
                <a:spcPts val="0"/>
              </a:spcAft>
              <a:buClr>
                <a:schemeClr val="dk1"/>
              </a:buClr>
              <a:buSzPts val="3400"/>
              <a:buFont typeface="Red Hat Display"/>
              <a:buNone/>
              <a:defRPr sz="2400" b="0" i="0" u="none" strike="noStrike" cap="none">
                <a:solidFill>
                  <a:schemeClr val="dk1"/>
                </a:solidFill>
                <a:latin typeface="Red Hat Display"/>
                <a:ea typeface="Red Hat Display"/>
                <a:cs typeface="Red Hat Display"/>
                <a:sym typeface="Red Hat Display"/>
              </a:defRPr>
            </a:lvl4pPr>
            <a:lvl5pPr marR="0" lvl="4" algn="l" rtl="0">
              <a:lnSpc>
                <a:spcPct val="140000"/>
              </a:lnSpc>
              <a:spcBef>
                <a:spcPts val="0"/>
              </a:spcBef>
              <a:spcAft>
                <a:spcPts val="0"/>
              </a:spcAft>
              <a:buClr>
                <a:schemeClr val="dk1"/>
              </a:buClr>
              <a:buSzPts val="3400"/>
              <a:buFont typeface="Red Hat Display"/>
              <a:buNone/>
              <a:defRPr sz="2400" b="0" i="0" u="none" strike="noStrike" cap="none">
                <a:solidFill>
                  <a:schemeClr val="dk1"/>
                </a:solidFill>
                <a:latin typeface="Red Hat Display"/>
                <a:ea typeface="Red Hat Display"/>
                <a:cs typeface="Red Hat Display"/>
                <a:sym typeface="Red Hat Display"/>
              </a:defRPr>
            </a:lvl5pPr>
            <a:lvl6pPr marR="0" lvl="5" algn="l" rtl="0">
              <a:lnSpc>
                <a:spcPct val="140000"/>
              </a:lnSpc>
              <a:spcBef>
                <a:spcPts val="0"/>
              </a:spcBef>
              <a:spcAft>
                <a:spcPts val="0"/>
              </a:spcAft>
              <a:buClr>
                <a:schemeClr val="dk1"/>
              </a:buClr>
              <a:buSzPts val="3400"/>
              <a:buFont typeface="Red Hat Display"/>
              <a:buNone/>
              <a:defRPr sz="2400" b="0" i="0" u="none" strike="noStrike" cap="none">
                <a:solidFill>
                  <a:schemeClr val="dk1"/>
                </a:solidFill>
                <a:latin typeface="Red Hat Display"/>
                <a:ea typeface="Red Hat Display"/>
                <a:cs typeface="Red Hat Display"/>
                <a:sym typeface="Red Hat Display"/>
              </a:defRPr>
            </a:lvl6pPr>
            <a:lvl7pPr marR="0" lvl="6" algn="l" rtl="0">
              <a:lnSpc>
                <a:spcPct val="140000"/>
              </a:lnSpc>
              <a:spcBef>
                <a:spcPts val="0"/>
              </a:spcBef>
              <a:spcAft>
                <a:spcPts val="0"/>
              </a:spcAft>
              <a:buClr>
                <a:schemeClr val="dk1"/>
              </a:buClr>
              <a:buSzPts val="3400"/>
              <a:buFont typeface="Red Hat Display"/>
              <a:buNone/>
              <a:defRPr sz="2400" b="0" i="0" u="none" strike="noStrike" cap="none">
                <a:solidFill>
                  <a:schemeClr val="dk1"/>
                </a:solidFill>
                <a:latin typeface="Red Hat Display"/>
                <a:ea typeface="Red Hat Display"/>
                <a:cs typeface="Red Hat Display"/>
                <a:sym typeface="Red Hat Display"/>
              </a:defRPr>
            </a:lvl7pPr>
            <a:lvl8pPr marR="0" lvl="7" algn="l" rtl="0">
              <a:lnSpc>
                <a:spcPct val="140000"/>
              </a:lnSpc>
              <a:spcBef>
                <a:spcPts val="0"/>
              </a:spcBef>
              <a:spcAft>
                <a:spcPts val="0"/>
              </a:spcAft>
              <a:buClr>
                <a:schemeClr val="dk1"/>
              </a:buClr>
              <a:buSzPts val="3400"/>
              <a:buFont typeface="Red Hat Display"/>
              <a:buNone/>
              <a:defRPr sz="2400" b="0" i="0" u="none" strike="noStrike" cap="none">
                <a:solidFill>
                  <a:schemeClr val="dk1"/>
                </a:solidFill>
                <a:latin typeface="Red Hat Display"/>
                <a:ea typeface="Red Hat Display"/>
                <a:cs typeface="Red Hat Display"/>
                <a:sym typeface="Red Hat Display"/>
              </a:defRPr>
            </a:lvl8pPr>
            <a:lvl9pPr marR="0" lvl="8" algn="l" rtl="0">
              <a:lnSpc>
                <a:spcPct val="140000"/>
              </a:lnSpc>
              <a:spcBef>
                <a:spcPts val="0"/>
              </a:spcBef>
              <a:spcAft>
                <a:spcPts val="0"/>
              </a:spcAft>
              <a:buClr>
                <a:schemeClr val="dk1"/>
              </a:buClr>
              <a:buSzPts val="3400"/>
              <a:buFont typeface="Red Hat Display"/>
              <a:buNone/>
              <a:defRPr sz="2400" b="0" i="0" u="none" strike="noStrike" cap="none">
                <a:solidFill>
                  <a:schemeClr val="dk1"/>
                </a:solidFill>
                <a:latin typeface="Red Hat Display"/>
                <a:ea typeface="Red Hat Display"/>
                <a:cs typeface="Red Hat Display"/>
                <a:sym typeface="Red Hat Display"/>
              </a:defRPr>
            </a:lvl9pPr>
          </a:lstStyle>
          <a:p>
            <a:pPr marL="0" lvl="0" indent="0" algn="l" rtl="0">
              <a:lnSpc>
                <a:spcPct val="115000"/>
              </a:lnSpc>
              <a:spcBef>
                <a:spcPts val="0"/>
              </a:spcBef>
              <a:spcAft>
                <a:spcPts val="0"/>
              </a:spcAft>
              <a:buNone/>
            </a:pPr>
            <a:r>
              <a:rPr lang="en" sz="1200" b="1" dirty="0">
                <a:solidFill>
                  <a:schemeClr val="tx2"/>
                </a:solidFill>
              </a:rPr>
              <a:t>Option A: </a:t>
            </a:r>
            <a:endParaRPr sz="1200" b="1" dirty="0">
              <a:solidFill>
                <a:schemeClr val="tx2"/>
              </a:solidFill>
            </a:endParaRPr>
          </a:p>
          <a:p>
            <a:pPr marL="0" lvl="0" indent="0" algn="l" rtl="0">
              <a:lnSpc>
                <a:spcPct val="115000"/>
              </a:lnSpc>
              <a:spcBef>
                <a:spcPts val="0"/>
              </a:spcBef>
              <a:spcAft>
                <a:spcPts val="0"/>
              </a:spcAft>
              <a:buNone/>
            </a:pPr>
            <a:r>
              <a:rPr lang="en-US" sz="1200" dirty="0">
                <a:solidFill>
                  <a:schemeClr val="tx2"/>
                </a:solidFill>
              </a:rPr>
              <a:t>What is the first things that could happen?</a:t>
            </a:r>
            <a:endParaRPr sz="1200" dirty="0">
              <a:solidFill>
                <a:schemeClr val="tx2"/>
              </a:solidFill>
            </a:endParaRPr>
          </a:p>
          <a:p>
            <a:pPr marL="0" lvl="0" indent="0" algn="l" rtl="0">
              <a:lnSpc>
                <a:spcPct val="115000"/>
              </a:lnSpc>
              <a:spcBef>
                <a:spcPts val="0"/>
              </a:spcBef>
              <a:spcAft>
                <a:spcPts val="0"/>
              </a:spcAft>
              <a:buClr>
                <a:srgbClr val="000000"/>
              </a:buClr>
              <a:buSzPts val="1100"/>
              <a:buFont typeface="Arial"/>
              <a:buNone/>
            </a:pPr>
            <a:endParaRPr sz="1200" dirty="0">
              <a:solidFill>
                <a:schemeClr val="tx2"/>
              </a:solidFill>
            </a:endParaRPr>
          </a:p>
        </p:txBody>
      </p:sp>
      <p:sp>
        <p:nvSpPr>
          <p:cNvPr id="4" name="Google Shape;1654;p114">
            <a:extLst>
              <a:ext uri="{FF2B5EF4-FFF2-40B4-BE49-F238E27FC236}">
                <a16:creationId xmlns:a16="http://schemas.microsoft.com/office/drawing/2014/main" id="{CB256760-64AE-4470-9C80-9EEAB8766DA8}"/>
              </a:ext>
            </a:extLst>
          </p:cNvPr>
          <p:cNvSpPr txBox="1">
            <a:spLocks noGrp="1"/>
          </p:cNvSpPr>
          <p:nvPr/>
        </p:nvSpPr>
        <p:spPr>
          <a:xfrm>
            <a:off x="381966" y="1214313"/>
            <a:ext cx="2978598" cy="409106"/>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l" rtl="0">
              <a:lnSpc>
                <a:spcPct val="150000"/>
              </a:lnSpc>
              <a:spcBef>
                <a:spcPts val="0"/>
              </a:spcBef>
              <a:spcAft>
                <a:spcPts val="0"/>
              </a:spcAft>
              <a:buClr>
                <a:schemeClr val="accent1"/>
              </a:buClr>
              <a:buSzPts val="1800"/>
              <a:buFont typeface="Red Hat Display"/>
              <a:buNone/>
              <a:defRPr sz="1800" b="0" i="0" u="none" strike="noStrike" cap="none">
                <a:solidFill>
                  <a:schemeClr val="accent1"/>
                </a:solidFill>
                <a:latin typeface="Red Hat Display"/>
                <a:ea typeface="Red Hat Display"/>
                <a:cs typeface="Red Hat Display"/>
                <a:sym typeface="Red Hat Display"/>
              </a:defRPr>
            </a:lvl1pPr>
            <a:lvl2pPr marL="914400" marR="0" lvl="1" indent="-342900" algn="l" rtl="0">
              <a:lnSpc>
                <a:spcPct val="150000"/>
              </a:lnSpc>
              <a:spcBef>
                <a:spcPts val="500"/>
              </a:spcBef>
              <a:spcAft>
                <a:spcPts val="0"/>
              </a:spcAft>
              <a:buClr>
                <a:srgbClr val="000000"/>
              </a:buClr>
              <a:buSzPts val="1800"/>
              <a:buFont typeface="Red Hat Display"/>
              <a:buNone/>
              <a:defRPr sz="1800" b="0" i="0" u="none" strike="noStrike" cap="none">
                <a:solidFill>
                  <a:schemeClr val="accent1"/>
                </a:solidFill>
                <a:latin typeface="Red Hat Display"/>
                <a:ea typeface="Red Hat Display"/>
                <a:cs typeface="Red Hat Display"/>
                <a:sym typeface="Red Hat Display"/>
              </a:defRPr>
            </a:lvl2pPr>
            <a:lvl3pPr marL="1371600" marR="0" lvl="2" indent="-342900" algn="l" rtl="0">
              <a:lnSpc>
                <a:spcPct val="150000"/>
              </a:lnSpc>
              <a:spcBef>
                <a:spcPts val="500"/>
              </a:spcBef>
              <a:spcAft>
                <a:spcPts val="0"/>
              </a:spcAft>
              <a:buClr>
                <a:srgbClr val="000000"/>
              </a:buClr>
              <a:buSzPts val="1800"/>
              <a:buFont typeface="Red Hat Display"/>
              <a:buNone/>
              <a:defRPr sz="1800" b="0" i="0" u="none" strike="noStrike" cap="none">
                <a:solidFill>
                  <a:schemeClr val="accent1"/>
                </a:solidFill>
                <a:latin typeface="Red Hat Display"/>
                <a:ea typeface="Red Hat Display"/>
                <a:cs typeface="Red Hat Display"/>
                <a:sym typeface="Red Hat Display"/>
              </a:defRPr>
            </a:lvl3pPr>
            <a:lvl4pPr marL="1828800" marR="0" lvl="3" indent="-342900" algn="l" rtl="0">
              <a:lnSpc>
                <a:spcPct val="150000"/>
              </a:lnSpc>
              <a:spcBef>
                <a:spcPts val="500"/>
              </a:spcBef>
              <a:spcAft>
                <a:spcPts val="0"/>
              </a:spcAft>
              <a:buClr>
                <a:srgbClr val="000000"/>
              </a:buClr>
              <a:buSzPts val="1800"/>
              <a:buFont typeface="Red Hat Display"/>
              <a:buNone/>
              <a:defRPr sz="1800" b="0" i="0" u="none" strike="noStrike" cap="none">
                <a:solidFill>
                  <a:schemeClr val="accent1"/>
                </a:solidFill>
                <a:latin typeface="Red Hat Display"/>
                <a:ea typeface="Red Hat Display"/>
                <a:cs typeface="Red Hat Display"/>
                <a:sym typeface="Red Hat Display"/>
              </a:defRPr>
            </a:lvl4pPr>
            <a:lvl5pPr marL="2286000" marR="0" lvl="4" indent="-342900" algn="l" rtl="0">
              <a:lnSpc>
                <a:spcPct val="150000"/>
              </a:lnSpc>
              <a:spcBef>
                <a:spcPts val="500"/>
              </a:spcBef>
              <a:spcAft>
                <a:spcPts val="0"/>
              </a:spcAft>
              <a:buClr>
                <a:srgbClr val="000000"/>
              </a:buClr>
              <a:buSzPts val="1800"/>
              <a:buFont typeface="Red Hat Display"/>
              <a:buNone/>
              <a:defRPr sz="1800" b="0" i="0" u="none" strike="noStrike" cap="none">
                <a:solidFill>
                  <a:schemeClr val="accent1"/>
                </a:solidFill>
                <a:latin typeface="Red Hat Display"/>
                <a:ea typeface="Red Hat Display"/>
                <a:cs typeface="Red Hat Display"/>
                <a:sym typeface="Red Hat Display"/>
              </a:defRPr>
            </a:lvl5pPr>
            <a:lvl6pPr marL="2743200" marR="0" lvl="5" indent="-342900" algn="l" rtl="0">
              <a:lnSpc>
                <a:spcPct val="150000"/>
              </a:lnSpc>
              <a:spcBef>
                <a:spcPts val="500"/>
              </a:spcBef>
              <a:spcAft>
                <a:spcPts val="0"/>
              </a:spcAft>
              <a:buClr>
                <a:srgbClr val="000000"/>
              </a:buClr>
              <a:buSzPts val="1800"/>
              <a:buFont typeface="Red Hat Display"/>
              <a:buNone/>
              <a:defRPr sz="1800" b="0" i="0" u="none" strike="noStrike" cap="none">
                <a:solidFill>
                  <a:schemeClr val="accent1"/>
                </a:solidFill>
                <a:latin typeface="Red Hat Display"/>
                <a:ea typeface="Red Hat Display"/>
                <a:cs typeface="Red Hat Display"/>
                <a:sym typeface="Red Hat Display"/>
              </a:defRPr>
            </a:lvl6pPr>
            <a:lvl7pPr marL="3200400" marR="0" lvl="6" indent="-342900" algn="l" rtl="0">
              <a:lnSpc>
                <a:spcPct val="150000"/>
              </a:lnSpc>
              <a:spcBef>
                <a:spcPts val="500"/>
              </a:spcBef>
              <a:spcAft>
                <a:spcPts val="0"/>
              </a:spcAft>
              <a:buClr>
                <a:srgbClr val="000000"/>
              </a:buClr>
              <a:buSzPts val="1800"/>
              <a:buFont typeface="Red Hat Display"/>
              <a:buNone/>
              <a:defRPr sz="1800" b="0" i="0" u="none" strike="noStrike" cap="none">
                <a:solidFill>
                  <a:schemeClr val="accent1"/>
                </a:solidFill>
                <a:latin typeface="Red Hat Display"/>
                <a:ea typeface="Red Hat Display"/>
                <a:cs typeface="Red Hat Display"/>
                <a:sym typeface="Red Hat Display"/>
              </a:defRPr>
            </a:lvl7pPr>
            <a:lvl8pPr marL="3657600" marR="0" lvl="7" indent="-342900" algn="l" rtl="0">
              <a:lnSpc>
                <a:spcPct val="150000"/>
              </a:lnSpc>
              <a:spcBef>
                <a:spcPts val="500"/>
              </a:spcBef>
              <a:spcAft>
                <a:spcPts val="0"/>
              </a:spcAft>
              <a:buClr>
                <a:srgbClr val="000000"/>
              </a:buClr>
              <a:buSzPts val="1800"/>
              <a:buFont typeface="Red Hat Display"/>
              <a:buNone/>
              <a:defRPr sz="1800" b="0" i="0" u="none" strike="noStrike" cap="none">
                <a:solidFill>
                  <a:schemeClr val="accent1"/>
                </a:solidFill>
                <a:latin typeface="Red Hat Display"/>
                <a:ea typeface="Red Hat Display"/>
                <a:cs typeface="Red Hat Display"/>
                <a:sym typeface="Red Hat Display"/>
              </a:defRPr>
            </a:lvl8pPr>
            <a:lvl9pPr marL="4114800" marR="0" lvl="8" indent="-342900" algn="l" rtl="0">
              <a:lnSpc>
                <a:spcPct val="150000"/>
              </a:lnSpc>
              <a:spcBef>
                <a:spcPts val="500"/>
              </a:spcBef>
              <a:spcAft>
                <a:spcPts val="500"/>
              </a:spcAft>
              <a:buClr>
                <a:srgbClr val="000000"/>
              </a:buClr>
              <a:buSzPts val="1800"/>
              <a:buFont typeface="Red Hat Display"/>
              <a:buNone/>
              <a:defRPr sz="1800" b="0" i="0" u="none" strike="noStrike" cap="none">
                <a:solidFill>
                  <a:schemeClr val="accent1"/>
                </a:solidFill>
                <a:latin typeface="Red Hat Display"/>
                <a:ea typeface="Red Hat Display"/>
                <a:cs typeface="Red Hat Display"/>
                <a:sym typeface="Red Hat Display"/>
              </a:defRPr>
            </a:lvl9pPr>
          </a:lstStyle>
          <a:p>
            <a:pPr marL="0" lvl="0" indent="0" algn="l" rtl="0">
              <a:lnSpc>
                <a:spcPct val="135000"/>
              </a:lnSpc>
              <a:spcBef>
                <a:spcPts val="0"/>
              </a:spcBef>
              <a:spcAft>
                <a:spcPts val="500"/>
              </a:spcAft>
              <a:buNone/>
            </a:pPr>
            <a:r>
              <a:rPr lang="en" sz="1200" dirty="0">
                <a:solidFill>
                  <a:schemeClr val="tx2"/>
                </a:solidFill>
              </a:rPr>
              <a:t>Describe the thing briefly</a:t>
            </a:r>
            <a:endParaRPr sz="1200" dirty="0">
              <a:solidFill>
                <a:schemeClr val="tx2"/>
              </a:solidFill>
            </a:endParaRPr>
          </a:p>
        </p:txBody>
      </p:sp>
      <p:sp>
        <p:nvSpPr>
          <p:cNvPr id="5" name="Google Shape;1656;p114">
            <a:extLst>
              <a:ext uri="{FF2B5EF4-FFF2-40B4-BE49-F238E27FC236}">
                <a16:creationId xmlns:a16="http://schemas.microsoft.com/office/drawing/2014/main" id="{10159239-182B-45A0-BB63-96790B1A29C1}"/>
              </a:ext>
            </a:extLst>
          </p:cNvPr>
          <p:cNvSpPr txBox="1">
            <a:spLocks noGrp="1"/>
          </p:cNvSpPr>
          <p:nvPr/>
        </p:nvSpPr>
        <p:spPr>
          <a:xfrm>
            <a:off x="961799" y="1725283"/>
            <a:ext cx="3337200" cy="384521"/>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l" rtl="0">
              <a:lnSpc>
                <a:spcPct val="140000"/>
              </a:lnSpc>
              <a:spcBef>
                <a:spcPts val="0"/>
              </a:spcBef>
              <a:spcAft>
                <a:spcPts val="0"/>
              </a:spcAft>
              <a:buClr>
                <a:schemeClr val="accent1"/>
              </a:buClr>
              <a:buSzPts val="1800"/>
              <a:buFont typeface="Red Hat Display"/>
              <a:buNone/>
              <a:defRPr sz="1400" b="0" i="0" u="none" strike="noStrike" cap="none">
                <a:solidFill>
                  <a:srgbClr val="000000"/>
                </a:solidFill>
                <a:latin typeface="Red Hat Display"/>
                <a:ea typeface="Red Hat Display"/>
                <a:cs typeface="Red Hat Display"/>
                <a:sym typeface="Red Hat Display"/>
              </a:defRPr>
            </a:lvl1pPr>
            <a:lvl2pPr marL="914400" marR="0" lvl="1" indent="-342900" algn="l" rtl="0">
              <a:lnSpc>
                <a:spcPct val="140000"/>
              </a:lnSpc>
              <a:spcBef>
                <a:spcPts val="500"/>
              </a:spcBef>
              <a:spcAft>
                <a:spcPts val="0"/>
              </a:spcAft>
              <a:buClr>
                <a:srgbClr val="000000"/>
              </a:buClr>
              <a:buSzPts val="1800"/>
              <a:buFont typeface="Red Hat Display"/>
              <a:buNone/>
              <a:defRPr sz="1400" b="0" i="0" u="none" strike="noStrike" cap="none">
                <a:solidFill>
                  <a:srgbClr val="000000"/>
                </a:solidFill>
                <a:latin typeface="Red Hat Display"/>
                <a:ea typeface="Red Hat Display"/>
                <a:cs typeface="Red Hat Display"/>
                <a:sym typeface="Red Hat Display"/>
              </a:defRPr>
            </a:lvl2pPr>
            <a:lvl3pPr marL="1371600" marR="0" lvl="2" indent="-342900" algn="l" rtl="0">
              <a:lnSpc>
                <a:spcPct val="140000"/>
              </a:lnSpc>
              <a:spcBef>
                <a:spcPts val="500"/>
              </a:spcBef>
              <a:spcAft>
                <a:spcPts val="0"/>
              </a:spcAft>
              <a:buClr>
                <a:srgbClr val="000000"/>
              </a:buClr>
              <a:buSzPts val="1800"/>
              <a:buFont typeface="Red Hat Display"/>
              <a:buNone/>
              <a:defRPr sz="1400" b="0" i="0" u="none" strike="noStrike" cap="none">
                <a:solidFill>
                  <a:srgbClr val="000000"/>
                </a:solidFill>
                <a:latin typeface="Red Hat Display"/>
                <a:ea typeface="Red Hat Display"/>
                <a:cs typeface="Red Hat Display"/>
                <a:sym typeface="Red Hat Display"/>
              </a:defRPr>
            </a:lvl3pPr>
            <a:lvl4pPr marL="1828800" marR="0" lvl="3" indent="-342900" algn="l" rtl="0">
              <a:lnSpc>
                <a:spcPct val="140000"/>
              </a:lnSpc>
              <a:spcBef>
                <a:spcPts val="500"/>
              </a:spcBef>
              <a:spcAft>
                <a:spcPts val="0"/>
              </a:spcAft>
              <a:buClr>
                <a:srgbClr val="000000"/>
              </a:buClr>
              <a:buSzPts val="1800"/>
              <a:buFont typeface="Red Hat Display"/>
              <a:buNone/>
              <a:defRPr sz="1400" b="0" i="0" u="none" strike="noStrike" cap="none">
                <a:solidFill>
                  <a:srgbClr val="000000"/>
                </a:solidFill>
                <a:latin typeface="Red Hat Display"/>
                <a:ea typeface="Red Hat Display"/>
                <a:cs typeface="Red Hat Display"/>
                <a:sym typeface="Red Hat Display"/>
              </a:defRPr>
            </a:lvl4pPr>
            <a:lvl5pPr marL="2286000" marR="0" lvl="4" indent="-342900" algn="l" rtl="0">
              <a:lnSpc>
                <a:spcPct val="140000"/>
              </a:lnSpc>
              <a:spcBef>
                <a:spcPts val="500"/>
              </a:spcBef>
              <a:spcAft>
                <a:spcPts val="0"/>
              </a:spcAft>
              <a:buClr>
                <a:srgbClr val="000000"/>
              </a:buClr>
              <a:buSzPts val="1800"/>
              <a:buFont typeface="Red Hat Display"/>
              <a:buNone/>
              <a:defRPr sz="1400" b="0" i="0" u="none" strike="noStrike" cap="none">
                <a:solidFill>
                  <a:srgbClr val="000000"/>
                </a:solidFill>
                <a:latin typeface="Red Hat Display"/>
                <a:ea typeface="Red Hat Display"/>
                <a:cs typeface="Red Hat Display"/>
                <a:sym typeface="Red Hat Display"/>
              </a:defRPr>
            </a:lvl5pPr>
            <a:lvl6pPr marL="2743200" marR="0" lvl="5" indent="-342900" algn="l" rtl="0">
              <a:lnSpc>
                <a:spcPct val="140000"/>
              </a:lnSpc>
              <a:spcBef>
                <a:spcPts val="500"/>
              </a:spcBef>
              <a:spcAft>
                <a:spcPts val="0"/>
              </a:spcAft>
              <a:buClr>
                <a:srgbClr val="000000"/>
              </a:buClr>
              <a:buSzPts val="1800"/>
              <a:buFont typeface="Red Hat Display"/>
              <a:buNone/>
              <a:defRPr sz="1400" b="0" i="0" u="none" strike="noStrike" cap="none">
                <a:solidFill>
                  <a:srgbClr val="000000"/>
                </a:solidFill>
                <a:latin typeface="Red Hat Display"/>
                <a:ea typeface="Red Hat Display"/>
                <a:cs typeface="Red Hat Display"/>
                <a:sym typeface="Red Hat Display"/>
              </a:defRPr>
            </a:lvl6pPr>
            <a:lvl7pPr marL="3200400" marR="0" lvl="6" indent="-342900" algn="l" rtl="0">
              <a:lnSpc>
                <a:spcPct val="140000"/>
              </a:lnSpc>
              <a:spcBef>
                <a:spcPts val="500"/>
              </a:spcBef>
              <a:spcAft>
                <a:spcPts val="0"/>
              </a:spcAft>
              <a:buClr>
                <a:srgbClr val="000000"/>
              </a:buClr>
              <a:buSzPts val="1800"/>
              <a:buFont typeface="Red Hat Display"/>
              <a:buNone/>
              <a:defRPr sz="1400" b="0" i="0" u="none" strike="noStrike" cap="none">
                <a:solidFill>
                  <a:srgbClr val="000000"/>
                </a:solidFill>
                <a:latin typeface="Red Hat Display"/>
                <a:ea typeface="Red Hat Display"/>
                <a:cs typeface="Red Hat Display"/>
                <a:sym typeface="Red Hat Display"/>
              </a:defRPr>
            </a:lvl7pPr>
            <a:lvl8pPr marL="3657600" marR="0" lvl="7" indent="-342900" algn="l" rtl="0">
              <a:lnSpc>
                <a:spcPct val="140000"/>
              </a:lnSpc>
              <a:spcBef>
                <a:spcPts val="500"/>
              </a:spcBef>
              <a:spcAft>
                <a:spcPts val="0"/>
              </a:spcAft>
              <a:buClr>
                <a:srgbClr val="000000"/>
              </a:buClr>
              <a:buSzPts val="1800"/>
              <a:buFont typeface="Red Hat Display"/>
              <a:buNone/>
              <a:defRPr sz="1400" b="0" i="0" u="none" strike="noStrike" cap="none">
                <a:solidFill>
                  <a:srgbClr val="000000"/>
                </a:solidFill>
                <a:latin typeface="Red Hat Display"/>
                <a:ea typeface="Red Hat Display"/>
                <a:cs typeface="Red Hat Display"/>
                <a:sym typeface="Red Hat Display"/>
              </a:defRPr>
            </a:lvl8pPr>
            <a:lvl9pPr marL="4114800" marR="0" lvl="8" indent="-342900" algn="l" rtl="0">
              <a:lnSpc>
                <a:spcPct val="140000"/>
              </a:lnSpc>
              <a:spcBef>
                <a:spcPts val="500"/>
              </a:spcBef>
              <a:spcAft>
                <a:spcPts val="500"/>
              </a:spcAft>
              <a:buClr>
                <a:srgbClr val="000000"/>
              </a:buClr>
              <a:buSzPts val="1800"/>
              <a:buFont typeface="Red Hat Display"/>
              <a:buNone/>
              <a:defRPr sz="1400" b="0" i="0" u="none" strike="noStrike" cap="none">
                <a:solidFill>
                  <a:srgbClr val="000000"/>
                </a:solidFill>
                <a:latin typeface="Red Hat Display"/>
                <a:ea typeface="Red Hat Display"/>
                <a:cs typeface="Red Hat Display"/>
                <a:sym typeface="Red Hat Display"/>
              </a:defRPr>
            </a:lvl9pPr>
          </a:lstStyle>
          <a:p>
            <a:pPr marL="0" lvl="0" indent="0" algn="l" rtl="0">
              <a:lnSpc>
                <a:spcPct val="100000"/>
              </a:lnSpc>
              <a:spcBef>
                <a:spcPts val="0"/>
              </a:spcBef>
              <a:spcAft>
                <a:spcPts val="0"/>
              </a:spcAft>
              <a:buNone/>
            </a:pPr>
            <a:r>
              <a:rPr lang="en-US" sz="1200" dirty="0">
                <a:solidFill>
                  <a:schemeClr val="tx2"/>
                </a:solidFill>
              </a:rPr>
              <a:t>Explain what is done with Option A simply – who is doing what?</a:t>
            </a:r>
            <a:endParaRPr sz="1200" dirty="0">
              <a:solidFill>
                <a:schemeClr val="tx2"/>
              </a:solidFill>
            </a:endParaRPr>
          </a:p>
        </p:txBody>
      </p:sp>
      <p:sp>
        <p:nvSpPr>
          <p:cNvPr id="7" name="Google Shape;1658;p114">
            <a:extLst>
              <a:ext uri="{FF2B5EF4-FFF2-40B4-BE49-F238E27FC236}">
                <a16:creationId xmlns:a16="http://schemas.microsoft.com/office/drawing/2014/main" id="{C3299B40-F404-4CD0-AB32-9DC5C0EBC621}"/>
              </a:ext>
            </a:extLst>
          </p:cNvPr>
          <p:cNvSpPr txBox="1">
            <a:spLocks noGrp="1"/>
          </p:cNvSpPr>
          <p:nvPr/>
        </p:nvSpPr>
        <p:spPr>
          <a:xfrm>
            <a:off x="972270" y="2687104"/>
            <a:ext cx="3012687" cy="515323"/>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l" rtl="0">
              <a:lnSpc>
                <a:spcPct val="140000"/>
              </a:lnSpc>
              <a:spcBef>
                <a:spcPts val="0"/>
              </a:spcBef>
              <a:spcAft>
                <a:spcPts val="0"/>
              </a:spcAft>
              <a:buClr>
                <a:schemeClr val="accent1"/>
              </a:buClr>
              <a:buSzPts val="1800"/>
              <a:buFont typeface="Red Hat Display"/>
              <a:buNone/>
              <a:defRPr sz="1400" b="0" i="0" u="none" strike="noStrike" cap="none">
                <a:solidFill>
                  <a:srgbClr val="000000"/>
                </a:solidFill>
                <a:latin typeface="Red Hat Display"/>
                <a:ea typeface="Red Hat Display"/>
                <a:cs typeface="Red Hat Display"/>
                <a:sym typeface="Red Hat Display"/>
              </a:defRPr>
            </a:lvl1pPr>
            <a:lvl2pPr marL="914400" marR="0" lvl="1" indent="-342900" algn="l" rtl="0">
              <a:lnSpc>
                <a:spcPct val="140000"/>
              </a:lnSpc>
              <a:spcBef>
                <a:spcPts val="500"/>
              </a:spcBef>
              <a:spcAft>
                <a:spcPts val="0"/>
              </a:spcAft>
              <a:buClr>
                <a:srgbClr val="000000"/>
              </a:buClr>
              <a:buSzPts val="1800"/>
              <a:buFont typeface="Red Hat Display"/>
              <a:buNone/>
              <a:defRPr sz="1400" b="0" i="0" u="none" strike="noStrike" cap="none">
                <a:solidFill>
                  <a:srgbClr val="000000"/>
                </a:solidFill>
                <a:latin typeface="Red Hat Display"/>
                <a:ea typeface="Red Hat Display"/>
                <a:cs typeface="Red Hat Display"/>
                <a:sym typeface="Red Hat Display"/>
              </a:defRPr>
            </a:lvl2pPr>
            <a:lvl3pPr marL="1371600" marR="0" lvl="2" indent="-342900" algn="l" rtl="0">
              <a:lnSpc>
                <a:spcPct val="140000"/>
              </a:lnSpc>
              <a:spcBef>
                <a:spcPts val="500"/>
              </a:spcBef>
              <a:spcAft>
                <a:spcPts val="0"/>
              </a:spcAft>
              <a:buClr>
                <a:srgbClr val="000000"/>
              </a:buClr>
              <a:buSzPts val="1800"/>
              <a:buFont typeface="Red Hat Display"/>
              <a:buNone/>
              <a:defRPr sz="1400" b="0" i="0" u="none" strike="noStrike" cap="none">
                <a:solidFill>
                  <a:srgbClr val="000000"/>
                </a:solidFill>
                <a:latin typeface="Red Hat Display"/>
                <a:ea typeface="Red Hat Display"/>
                <a:cs typeface="Red Hat Display"/>
                <a:sym typeface="Red Hat Display"/>
              </a:defRPr>
            </a:lvl3pPr>
            <a:lvl4pPr marL="1828800" marR="0" lvl="3" indent="-342900" algn="l" rtl="0">
              <a:lnSpc>
                <a:spcPct val="140000"/>
              </a:lnSpc>
              <a:spcBef>
                <a:spcPts val="500"/>
              </a:spcBef>
              <a:spcAft>
                <a:spcPts val="0"/>
              </a:spcAft>
              <a:buClr>
                <a:srgbClr val="000000"/>
              </a:buClr>
              <a:buSzPts val="1800"/>
              <a:buFont typeface="Red Hat Display"/>
              <a:buNone/>
              <a:defRPr sz="1400" b="0" i="0" u="none" strike="noStrike" cap="none">
                <a:solidFill>
                  <a:srgbClr val="000000"/>
                </a:solidFill>
                <a:latin typeface="Red Hat Display"/>
                <a:ea typeface="Red Hat Display"/>
                <a:cs typeface="Red Hat Display"/>
                <a:sym typeface="Red Hat Display"/>
              </a:defRPr>
            </a:lvl4pPr>
            <a:lvl5pPr marL="2286000" marR="0" lvl="4" indent="-342900" algn="l" rtl="0">
              <a:lnSpc>
                <a:spcPct val="140000"/>
              </a:lnSpc>
              <a:spcBef>
                <a:spcPts val="500"/>
              </a:spcBef>
              <a:spcAft>
                <a:spcPts val="0"/>
              </a:spcAft>
              <a:buClr>
                <a:srgbClr val="000000"/>
              </a:buClr>
              <a:buSzPts val="1800"/>
              <a:buFont typeface="Red Hat Display"/>
              <a:buNone/>
              <a:defRPr sz="1400" b="0" i="0" u="none" strike="noStrike" cap="none">
                <a:solidFill>
                  <a:srgbClr val="000000"/>
                </a:solidFill>
                <a:latin typeface="Red Hat Display"/>
                <a:ea typeface="Red Hat Display"/>
                <a:cs typeface="Red Hat Display"/>
                <a:sym typeface="Red Hat Display"/>
              </a:defRPr>
            </a:lvl5pPr>
            <a:lvl6pPr marL="2743200" marR="0" lvl="5" indent="-342900" algn="l" rtl="0">
              <a:lnSpc>
                <a:spcPct val="140000"/>
              </a:lnSpc>
              <a:spcBef>
                <a:spcPts val="500"/>
              </a:spcBef>
              <a:spcAft>
                <a:spcPts val="0"/>
              </a:spcAft>
              <a:buClr>
                <a:srgbClr val="000000"/>
              </a:buClr>
              <a:buSzPts val="1800"/>
              <a:buFont typeface="Red Hat Display"/>
              <a:buNone/>
              <a:defRPr sz="1400" b="0" i="0" u="none" strike="noStrike" cap="none">
                <a:solidFill>
                  <a:srgbClr val="000000"/>
                </a:solidFill>
                <a:latin typeface="Red Hat Display"/>
                <a:ea typeface="Red Hat Display"/>
                <a:cs typeface="Red Hat Display"/>
                <a:sym typeface="Red Hat Display"/>
              </a:defRPr>
            </a:lvl6pPr>
            <a:lvl7pPr marL="3200400" marR="0" lvl="6" indent="-342900" algn="l" rtl="0">
              <a:lnSpc>
                <a:spcPct val="140000"/>
              </a:lnSpc>
              <a:spcBef>
                <a:spcPts val="500"/>
              </a:spcBef>
              <a:spcAft>
                <a:spcPts val="0"/>
              </a:spcAft>
              <a:buClr>
                <a:srgbClr val="000000"/>
              </a:buClr>
              <a:buSzPts val="1800"/>
              <a:buFont typeface="Red Hat Display"/>
              <a:buNone/>
              <a:defRPr sz="1400" b="0" i="0" u="none" strike="noStrike" cap="none">
                <a:solidFill>
                  <a:srgbClr val="000000"/>
                </a:solidFill>
                <a:latin typeface="Red Hat Display"/>
                <a:ea typeface="Red Hat Display"/>
                <a:cs typeface="Red Hat Display"/>
                <a:sym typeface="Red Hat Display"/>
              </a:defRPr>
            </a:lvl7pPr>
            <a:lvl8pPr marL="3657600" marR="0" lvl="7" indent="-342900" algn="l" rtl="0">
              <a:lnSpc>
                <a:spcPct val="140000"/>
              </a:lnSpc>
              <a:spcBef>
                <a:spcPts val="500"/>
              </a:spcBef>
              <a:spcAft>
                <a:spcPts val="0"/>
              </a:spcAft>
              <a:buClr>
                <a:srgbClr val="000000"/>
              </a:buClr>
              <a:buSzPts val="1800"/>
              <a:buFont typeface="Red Hat Display"/>
              <a:buNone/>
              <a:defRPr sz="1400" b="0" i="0" u="none" strike="noStrike" cap="none">
                <a:solidFill>
                  <a:srgbClr val="000000"/>
                </a:solidFill>
                <a:latin typeface="Red Hat Display"/>
                <a:ea typeface="Red Hat Display"/>
                <a:cs typeface="Red Hat Display"/>
                <a:sym typeface="Red Hat Display"/>
              </a:defRPr>
            </a:lvl8pPr>
            <a:lvl9pPr marL="4114800" marR="0" lvl="8" indent="-342900" algn="l" rtl="0">
              <a:lnSpc>
                <a:spcPct val="140000"/>
              </a:lnSpc>
              <a:spcBef>
                <a:spcPts val="500"/>
              </a:spcBef>
              <a:spcAft>
                <a:spcPts val="500"/>
              </a:spcAft>
              <a:buClr>
                <a:srgbClr val="000000"/>
              </a:buClr>
              <a:buSzPts val="1800"/>
              <a:buFont typeface="Red Hat Display"/>
              <a:buNone/>
              <a:defRPr sz="1400" b="0" i="0" u="none" strike="noStrike" cap="none">
                <a:solidFill>
                  <a:srgbClr val="000000"/>
                </a:solidFill>
                <a:latin typeface="Red Hat Display"/>
                <a:ea typeface="Red Hat Display"/>
                <a:cs typeface="Red Hat Display"/>
                <a:sym typeface="Red Hat Display"/>
              </a:defRPr>
            </a:lvl9pPr>
          </a:lstStyle>
          <a:p>
            <a:pPr marL="0" lvl="0" indent="0" algn="l" rtl="0">
              <a:spcBef>
                <a:spcPts val="0"/>
              </a:spcBef>
              <a:spcAft>
                <a:spcPts val="0"/>
              </a:spcAft>
              <a:buClr>
                <a:schemeClr val="dk1"/>
              </a:buClr>
              <a:buSzPts val="1100"/>
              <a:buFont typeface="Arial"/>
              <a:buNone/>
            </a:pPr>
            <a:r>
              <a:rPr lang="en-US" sz="1200" dirty="0">
                <a:solidFill>
                  <a:schemeClr val="tx2"/>
                </a:solidFill>
              </a:rPr>
              <a:t>Explain the good things that come from this path</a:t>
            </a:r>
            <a:endParaRPr sz="1200" dirty="0">
              <a:solidFill>
                <a:schemeClr val="tx2"/>
              </a:solidFill>
            </a:endParaRPr>
          </a:p>
          <a:p>
            <a:pPr marL="0" lvl="0" indent="0" algn="l" rtl="0">
              <a:spcBef>
                <a:spcPts val="500"/>
              </a:spcBef>
              <a:spcAft>
                <a:spcPts val="500"/>
              </a:spcAft>
              <a:buNone/>
            </a:pPr>
            <a:endParaRPr sz="1200" dirty="0">
              <a:solidFill>
                <a:schemeClr val="tx2"/>
              </a:solidFill>
            </a:endParaRPr>
          </a:p>
        </p:txBody>
      </p:sp>
      <p:sp>
        <p:nvSpPr>
          <p:cNvPr id="8" name="Google Shape;1659;p114">
            <a:extLst>
              <a:ext uri="{FF2B5EF4-FFF2-40B4-BE49-F238E27FC236}">
                <a16:creationId xmlns:a16="http://schemas.microsoft.com/office/drawing/2014/main" id="{ECD828EA-A4D2-428A-8639-6AF9B1FD23BB}"/>
              </a:ext>
            </a:extLst>
          </p:cNvPr>
          <p:cNvSpPr txBox="1">
            <a:spLocks noGrp="1"/>
          </p:cNvSpPr>
          <p:nvPr/>
        </p:nvSpPr>
        <p:spPr>
          <a:xfrm>
            <a:off x="5178471" y="1377883"/>
            <a:ext cx="2799731" cy="3474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L="457200" marR="0" lvl="0" indent="-342900" algn="l" rtl="0">
              <a:lnSpc>
                <a:spcPct val="114000"/>
              </a:lnSpc>
              <a:spcBef>
                <a:spcPts val="0"/>
              </a:spcBef>
              <a:spcAft>
                <a:spcPts val="0"/>
              </a:spcAft>
              <a:buClr>
                <a:schemeClr val="accent1"/>
              </a:buClr>
              <a:buSzPts val="1800"/>
              <a:buFont typeface="Red Hat Display"/>
              <a:buNone/>
              <a:defRPr sz="1400" b="0" i="0" u="none" strike="noStrike" cap="none">
                <a:solidFill>
                  <a:schemeClr val="accent1"/>
                </a:solidFill>
                <a:latin typeface="Red Hat Display Medium"/>
                <a:ea typeface="Red Hat Display Medium"/>
                <a:cs typeface="Red Hat Display Medium"/>
                <a:sym typeface="Red Hat Display Medium"/>
              </a:defRPr>
            </a:lvl1pPr>
            <a:lvl2pPr marL="914400" marR="0" lvl="1" indent="-342900" algn="l" rtl="0">
              <a:lnSpc>
                <a:spcPct val="114000"/>
              </a:lnSpc>
              <a:spcBef>
                <a:spcPts val="0"/>
              </a:spcBef>
              <a:spcAft>
                <a:spcPts val="0"/>
              </a:spcAft>
              <a:buClr>
                <a:srgbClr val="000000"/>
              </a:buClr>
              <a:buSzPts val="1800"/>
              <a:buFont typeface="Red Hat Display"/>
              <a:buNone/>
              <a:defRPr sz="1400" b="0" i="0" u="none" strike="noStrike" cap="none">
                <a:solidFill>
                  <a:schemeClr val="accent1"/>
                </a:solidFill>
                <a:latin typeface="Red Hat Display Medium"/>
                <a:ea typeface="Red Hat Display Medium"/>
                <a:cs typeface="Red Hat Display Medium"/>
                <a:sym typeface="Red Hat Display Medium"/>
              </a:defRPr>
            </a:lvl2pPr>
            <a:lvl3pPr marL="1371600" marR="0" lvl="2" indent="-342900" algn="l" rtl="0">
              <a:lnSpc>
                <a:spcPct val="114000"/>
              </a:lnSpc>
              <a:spcBef>
                <a:spcPts val="0"/>
              </a:spcBef>
              <a:spcAft>
                <a:spcPts val="0"/>
              </a:spcAft>
              <a:buClr>
                <a:srgbClr val="000000"/>
              </a:buClr>
              <a:buSzPts val="1800"/>
              <a:buFont typeface="Red Hat Display"/>
              <a:buNone/>
              <a:defRPr sz="1400" b="0" i="0" u="none" strike="noStrike" cap="none">
                <a:solidFill>
                  <a:schemeClr val="accent1"/>
                </a:solidFill>
                <a:latin typeface="Red Hat Display Medium"/>
                <a:ea typeface="Red Hat Display Medium"/>
                <a:cs typeface="Red Hat Display Medium"/>
                <a:sym typeface="Red Hat Display Medium"/>
              </a:defRPr>
            </a:lvl3pPr>
            <a:lvl4pPr marL="1828800" marR="0" lvl="3" indent="-342900" algn="l" rtl="0">
              <a:lnSpc>
                <a:spcPct val="114000"/>
              </a:lnSpc>
              <a:spcBef>
                <a:spcPts val="0"/>
              </a:spcBef>
              <a:spcAft>
                <a:spcPts val="0"/>
              </a:spcAft>
              <a:buClr>
                <a:srgbClr val="000000"/>
              </a:buClr>
              <a:buSzPts val="1800"/>
              <a:buFont typeface="Red Hat Display"/>
              <a:buNone/>
              <a:defRPr sz="1400" b="0" i="0" u="none" strike="noStrike" cap="none">
                <a:solidFill>
                  <a:schemeClr val="accent1"/>
                </a:solidFill>
                <a:latin typeface="Red Hat Display Medium"/>
                <a:ea typeface="Red Hat Display Medium"/>
                <a:cs typeface="Red Hat Display Medium"/>
                <a:sym typeface="Red Hat Display Medium"/>
              </a:defRPr>
            </a:lvl4pPr>
            <a:lvl5pPr marL="2286000" marR="0" lvl="4" indent="-342900" algn="l" rtl="0">
              <a:lnSpc>
                <a:spcPct val="114000"/>
              </a:lnSpc>
              <a:spcBef>
                <a:spcPts val="0"/>
              </a:spcBef>
              <a:spcAft>
                <a:spcPts val="0"/>
              </a:spcAft>
              <a:buClr>
                <a:srgbClr val="000000"/>
              </a:buClr>
              <a:buSzPts val="1800"/>
              <a:buFont typeface="Red Hat Display"/>
              <a:buNone/>
              <a:defRPr sz="1400" b="0" i="0" u="none" strike="noStrike" cap="none">
                <a:solidFill>
                  <a:schemeClr val="accent1"/>
                </a:solidFill>
                <a:latin typeface="Red Hat Display Medium"/>
                <a:ea typeface="Red Hat Display Medium"/>
                <a:cs typeface="Red Hat Display Medium"/>
                <a:sym typeface="Red Hat Display Medium"/>
              </a:defRPr>
            </a:lvl5pPr>
            <a:lvl6pPr marL="2743200" marR="0" lvl="5" indent="-342900" algn="l" rtl="0">
              <a:lnSpc>
                <a:spcPct val="114000"/>
              </a:lnSpc>
              <a:spcBef>
                <a:spcPts val="0"/>
              </a:spcBef>
              <a:spcAft>
                <a:spcPts val="0"/>
              </a:spcAft>
              <a:buClr>
                <a:srgbClr val="000000"/>
              </a:buClr>
              <a:buSzPts val="1800"/>
              <a:buFont typeface="Red Hat Display"/>
              <a:buNone/>
              <a:defRPr sz="1400" b="0" i="0" u="none" strike="noStrike" cap="none">
                <a:solidFill>
                  <a:schemeClr val="accent1"/>
                </a:solidFill>
                <a:latin typeface="Red Hat Display Medium"/>
                <a:ea typeface="Red Hat Display Medium"/>
                <a:cs typeface="Red Hat Display Medium"/>
                <a:sym typeface="Red Hat Display Medium"/>
              </a:defRPr>
            </a:lvl6pPr>
            <a:lvl7pPr marL="3200400" marR="0" lvl="6" indent="-342900" algn="l" rtl="0">
              <a:lnSpc>
                <a:spcPct val="114000"/>
              </a:lnSpc>
              <a:spcBef>
                <a:spcPts val="0"/>
              </a:spcBef>
              <a:spcAft>
                <a:spcPts val="0"/>
              </a:spcAft>
              <a:buClr>
                <a:srgbClr val="000000"/>
              </a:buClr>
              <a:buSzPts val="1800"/>
              <a:buFont typeface="Red Hat Display"/>
              <a:buNone/>
              <a:defRPr sz="1400" b="0" i="0" u="none" strike="noStrike" cap="none">
                <a:solidFill>
                  <a:schemeClr val="accent1"/>
                </a:solidFill>
                <a:latin typeface="Red Hat Display Medium"/>
                <a:ea typeface="Red Hat Display Medium"/>
                <a:cs typeface="Red Hat Display Medium"/>
                <a:sym typeface="Red Hat Display Medium"/>
              </a:defRPr>
            </a:lvl7pPr>
            <a:lvl8pPr marL="3657600" marR="0" lvl="7" indent="-342900" algn="l" rtl="0">
              <a:lnSpc>
                <a:spcPct val="114000"/>
              </a:lnSpc>
              <a:spcBef>
                <a:spcPts val="0"/>
              </a:spcBef>
              <a:spcAft>
                <a:spcPts val="0"/>
              </a:spcAft>
              <a:buClr>
                <a:srgbClr val="000000"/>
              </a:buClr>
              <a:buSzPts val="1800"/>
              <a:buFont typeface="Red Hat Display"/>
              <a:buNone/>
              <a:defRPr sz="1400" b="0" i="0" u="none" strike="noStrike" cap="none">
                <a:solidFill>
                  <a:schemeClr val="accent1"/>
                </a:solidFill>
                <a:latin typeface="Red Hat Display Medium"/>
                <a:ea typeface="Red Hat Display Medium"/>
                <a:cs typeface="Red Hat Display Medium"/>
                <a:sym typeface="Red Hat Display Medium"/>
              </a:defRPr>
            </a:lvl8pPr>
            <a:lvl9pPr marL="4114800" marR="0" lvl="8" indent="-342900" algn="l" rtl="0">
              <a:lnSpc>
                <a:spcPct val="114000"/>
              </a:lnSpc>
              <a:spcBef>
                <a:spcPts val="0"/>
              </a:spcBef>
              <a:spcAft>
                <a:spcPts val="0"/>
              </a:spcAft>
              <a:buClr>
                <a:srgbClr val="000000"/>
              </a:buClr>
              <a:buSzPts val="1800"/>
              <a:buFont typeface="Red Hat Display"/>
              <a:buNone/>
              <a:defRPr sz="1400" b="0" i="0" u="none" strike="noStrike" cap="none">
                <a:solidFill>
                  <a:schemeClr val="accent1"/>
                </a:solidFill>
                <a:latin typeface="Red Hat Display Medium"/>
                <a:ea typeface="Red Hat Display Medium"/>
                <a:cs typeface="Red Hat Display Medium"/>
                <a:sym typeface="Red Hat Display Medium"/>
              </a:defRPr>
            </a:lvl9pPr>
          </a:lstStyle>
          <a:p>
            <a:pPr marL="0" lvl="0" indent="0" algn="l" rtl="0">
              <a:spcBef>
                <a:spcPts val="0"/>
              </a:spcBef>
              <a:spcAft>
                <a:spcPts val="0"/>
              </a:spcAft>
              <a:buNone/>
            </a:pPr>
            <a:r>
              <a:rPr lang="en" sz="1200"/>
              <a:t>Pros</a:t>
            </a:r>
            <a:endParaRPr sz="1200"/>
          </a:p>
        </p:txBody>
      </p:sp>
      <p:sp>
        <p:nvSpPr>
          <p:cNvPr id="9" name="Google Shape;1660;p114">
            <a:extLst>
              <a:ext uri="{FF2B5EF4-FFF2-40B4-BE49-F238E27FC236}">
                <a16:creationId xmlns:a16="http://schemas.microsoft.com/office/drawing/2014/main" id="{A7A76033-C714-487A-AE33-360D6CD691CF}"/>
              </a:ext>
            </a:extLst>
          </p:cNvPr>
          <p:cNvSpPr txBox="1">
            <a:spLocks noGrp="1"/>
          </p:cNvSpPr>
          <p:nvPr/>
        </p:nvSpPr>
        <p:spPr>
          <a:xfrm>
            <a:off x="961799" y="3567088"/>
            <a:ext cx="3014626" cy="569425"/>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l" rtl="0">
              <a:lnSpc>
                <a:spcPct val="140000"/>
              </a:lnSpc>
              <a:spcBef>
                <a:spcPts val="0"/>
              </a:spcBef>
              <a:spcAft>
                <a:spcPts val="0"/>
              </a:spcAft>
              <a:buClr>
                <a:schemeClr val="accent1"/>
              </a:buClr>
              <a:buSzPts val="1800"/>
              <a:buFont typeface="Red Hat Display"/>
              <a:buNone/>
              <a:defRPr sz="1400" b="0" i="0" u="none" strike="noStrike" cap="none">
                <a:solidFill>
                  <a:srgbClr val="000000"/>
                </a:solidFill>
                <a:latin typeface="Red Hat Display"/>
                <a:ea typeface="Red Hat Display"/>
                <a:cs typeface="Red Hat Display"/>
                <a:sym typeface="Red Hat Display"/>
              </a:defRPr>
            </a:lvl1pPr>
            <a:lvl2pPr marL="914400" marR="0" lvl="1" indent="-342900" algn="l" rtl="0">
              <a:lnSpc>
                <a:spcPct val="140000"/>
              </a:lnSpc>
              <a:spcBef>
                <a:spcPts val="500"/>
              </a:spcBef>
              <a:spcAft>
                <a:spcPts val="0"/>
              </a:spcAft>
              <a:buClr>
                <a:srgbClr val="000000"/>
              </a:buClr>
              <a:buSzPts val="1800"/>
              <a:buFont typeface="Red Hat Display"/>
              <a:buNone/>
              <a:defRPr sz="1400" b="0" i="0" u="none" strike="noStrike" cap="none">
                <a:solidFill>
                  <a:srgbClr val="000000"/>
                </a:solidFill>
                <a:latin typeface="Red Hat Display"/>
                <a:ea typeface="Red Hat Display"/>
                <a:cs typeface="Red Hat Display"/>
                <a:sym typeface="Red Hat Display"/>
              </a:defRPr>
            </a:lvl2pPr>
            <a:lvl3pPr marL="1371600" marR="0" lvl="2" indent="-342900" algn="l" rtl="0">
              <a:lnSpc>
                <a:spcPct val="140000"/>
              </a:lnSpc>
              <a:spcBef>
                <a:spcPts val="500"/>
              </a:spcBef>
              <a:spcAft>
                <a:spcPts val="0"/>
              </a:spcAft>
              <a:buClr>
                <a:srgbClr val="000000"/>
              </a:buClr>
              <a:buSzPts val="1800"/>
              <a:buFont typeface="Red Hat Display"/>
              <a:buNone/>
              <a:defRPr sz="1400" b="0" i="0" u="none" strike="noStrike" cap="none">
                <a:solidFill>
                  <a:srgbClr val="000000"/>
                </a:solidFill>
                <a:latin typeface="Red Hat Display"/>
                <a:ea typeface="Red Hat Display"/>
                <a:cs typeface="Red Hat Display"/>
                <a:sym typeface="Red Hat Display"/>
              </a:defRPr>
            </a:lvl3pPr>
            <a:lvl4pPr marL="1828800" marR="0" lvl="3" indent="-342900" algn="l" rtl="0">
              <a:lnSpc>
                <a:spcPct val="140000"/>
              </a:lnSpc>
              <a:spcBef>
                <a:spcPts val="500"/>
              </a:spcBef>
              <a:spcAft>
                <a:spcPts val="0"/>
              </a:spcAft>
              <a:buClr>
                <a:srgbClr val="000000"/>
              </a:buClr>
              <a:buSzPts val="1800"/>
              <a:buFont typeface="Red Hat Display"/>
              <a:buNone/>
              <a:defRPr sz="1400" b="0" i="0" u="none" strike="noStrike" cap="none">
                <a:solidFill>
                  <a:srgbClr val="000000"/>
                </a:solidFill>
                <a:latin typeface="Red Hat Display"/>
                <a:ea typeface="Red Hat Display"/>
                <a:cs typeface="Red Hat Display"/>
                <a:sym typeface="Red Hat Display"/>
              </a:defRPr>
            </a:lvl4pPr>
            <a:lvl5pPr marL="2286000" marR="0" lvl="4" indent="-342900" algn="l" rtl="0">
              <a:lnSpc>
                <a:spcPct val="140000"/>
              </a:lnSpc>
              <a:spcBef>
                <a:spcPts val="500"/>
              </a:spcBef>
              <a:spcAft>
                <a:spcPts val="0"/>
              </a:spcAft>
              <a:buClr>
                <a:srgbClr val="000000"/>
              </a:buClr>
              <a:buSzPts val="1800"/>
              <a:buFont typeface="Red Hat Display"/>
              <a:buNone/>
              <a:defRPr sz="1400" b="0" i="0" u="none" strike="noStrike" cap="none">
                <a:solidFill>
                  <a:srgbClr val="000000"/>
                </a:solidFill>
                <a:latin typeface="Red Hat Display"/>
                <a:ea typeface="Red Hat Display"/>
                <a:cs typeface="Red Hat Display"/>
                <a:sym typeface="Red Hat Display"/>
              </a:defRPr>
            </a:lvl5pPr>
            <a:lvl6pPr marL="2743200" marR="0" lvl="5" indent="-342900" algn="l" rtl="0">
              <a:lnSpc>
                <a:spcPct val="140000"/>
              </a:lnSpc>
              <a:spcBef>
                <a:spcPts val="500"/>
              </a:spcBef>
              <a:spcAft>
                <a:spcPts val="0"/>
              </a:spcAft>
              <a:buClr>
                <a:srgbClr val="000000"/>
              </a:buClr>
              <a:buSzPts val="1800"/>
              <a:buFont typeface="Red Hat Display"/>
              <a:buNone/>
              <a:defRPr sz="1400" b="0" i="0" u="none" strike="noStrike" cap="none">
                <a:solidFill>
                  <a:srgbClr val="000000"/>
                </a:solidFill>
                <a:latin typeface="Red Hat Display"/>
                <a:ea typeface="Red Hat Display"/>
                <a:cs typeface="Red Hat Display"/>
                <a:sym typeface="Red Hat Display"/>
              </a:defRPr>
            </a:lvl6pPr>
            <a:lvl7pPr marL="3200400" marR="0" lvl="6" indent="-342900" algn="l" rtl="0">
              <a:lnSpc>
                <a:spcPct val="140000"/>
              </a:lnSpc>
              <a:spcBef>
                <a:spcPts val="500"/>
              </a:spcBef>
              <a:spcAft>
                <a:spcPts val="0"/>
              </a:spcAft>
              <a:buClr>
                <a:srgbClr val="000000"/>
              </a:buClr>
              <a:buSzPts val="1800"/>
              <a:buFont typeface="Red Hat Display"/>
              <a:buNone/>
              <a:defRPr sz="1400" b="0" i="0" u="none" strike="noStrike" cap="none">
                <a:solidFill>
                  <a:srgbClr val="000000"/>
                </a:solidFill>
                <a:latin typeface="Red Hat Display"/>
                <a:ea typeface="Red Hat Display"/>
                <a:cs typeface="Red Hat Display"/>
                <a:sym typeface="Red Hat Display"/>
              </a:defRPr>
            </a:lvl7pPr>
            <a:lvl8pPr marL="3657600" marR="0" lvl="7" indent="-342900" algn="l" rtl="0">
              <a:lnSpc>
                <a:spcPct val="140000"/>
              </a:lnSpc>
              <a:spcBef>
                <a:spcPts val="500"/>
              </a:spcBef>
              <a:spcAft>
                <a:spcPts val="0"/>
              </a:spcAft>
              <a:buClr>
                <a:srgbClr val="000000"/>
              </a:buClr>
              <a:buSzPts val="1800"/>
              <a:buFont typeface="Red Hat Display"/>
              <a:buNone/>
              <a:defRPr sz="1400" b="0" i="0" u="none" strike="noStrike" cap="none">
                <a:solidFill>
                  <a:srgbClr val="000000"/>
                </a:solidFill>
                <a:latin typeface="Red Hat Display"/>
                <a:ea typeface="Red Hat Display"/>
                <a:cs typeface="Red Hat Display"/>
                <a:sym typeface="Red Hat Display"/>
              </a:defRPr>
            </a:lvl8pPr>
            <a:lvl9pPr marL="4114800" marR="0" lvl="8" indent="-342900" algn="l" rtl="0">
              <a:lnSpc>
                <a:spcPct val="140000"/>
              </a:lnSpc>
              <a:spcBef>
                <a:spcPts val="500"/>
              </a:spcBef>
              <a:spcAft>
                <a:spcPts val="500"/>
              </a:spcAft>
              <a:buClr>
                <a:srgbClr val="000000"/>
              </a:buClr>
              <a:buSzPts val="1800"/>
              <a:buFont typeface="Red Hat Display"/>
              <a:buNone/>
              <a:defRPr sz="1400" b="0" i="0" u="none" strike="noStrike" cap="none">
                <a:solidFill>
                  <a:srgbClr val="000000"/>
                </a:solidFill>
                <a:latin typeface="Red Hat Display"/>
                <a:ea typeface="Red Hat Display"/>
                <a:cs typeface="Red Hat Display"/>
                <a:sym typeface="Red Hat Display"/>
              </a:defRPr>
            </a:lvl9pPr>
          </a:lstStyle>
          <a:p>
            <a:pPr marL="0" lvl="0" indent="0" algn="l" rtl="0">
              <a:spcBef>
                <a:spcPts val="0"/>
              </a:spcBef>
              <a:spcAft>
                <a:spcPts val="0"/>
              </a:spcAft>
              <a:buClr>
                <a:schemeClr val="dk1"/>
              </a:buClr>
              <a:buSzPts val="1100"/>
              <a:buFont typeface="Arial"/>
              <a:buNone/>
            </a:pPr>
            <a:r>
              <a:rPr lang="en-US" sz="1200" dirty="0">
                <a:solidFill>
                  <a:schemeClr val="tx2"/>
                </a:solidFill>
              </a:rPr>
              <a:t>Explain the negative things that could come from this path</a:t>
            </a:r>
            <a:endParaRPr sz="1200" dirty="0">
              <a:solidFill>
                <a:schemeClr val="tx2"/>
              </a:solidFill>
            </a:endParaRPr>
          </a:p>
        </p:txBody>
      </p:sp>
      <p:sp>
        <p:nvSpPr>
          <p:cNvPr id="10" name="Google Shape;1661;p114">
            <a:extLst>
              <a:ext uri="{FF2B5EF4-FFF2-40B4-BE49-F238E27FC236}">
                <a16:creationId xmlns:a16="http://schemas.microsoft.com/office/drawing/2014/main" id="{F0BBE0CF-F1F3-4FBE-8C38-B9509AB38BA8}"/>
              </a:ext>
            </a:extLst>
          </p:cNvPr>
          <p:cNvSpPr txBox="1">
            <a:spLocks noGrp="1"/>
          </p:cNvSpPr>
          <p:nvPr/>
        </p:nvSpPr>
        <p:spPr>
          <a:xfrm>
            <a:off x="5222275" y="2463240"/>
            <a:ext cx="2799731" cy="3474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L="457200" marR="0" lvl="0" indent="-342900" algn="l" rtl="0">
              <a:lnSpc>
                <a:spcPct val="114000"/>
              </a:lnSpc>
              <a:spcBef>
                <a:spcPts val="0"/>
              </a:spcBef>
              <a:spcAft>
                <a:spcPts val="0"/>
              </a:spcAft>
              <a:buClr>
                <a:schemeClr val="accent1"/>
              </a:buClr>
              <a:buSzPts val="1800"/>
              <a:buFont typeface="Red Hat Display"/>
              <a:buNone/>
              <a:defRPr sz="1400" b="0" i="0" u="none" strike="noStrike" cap="none">
                <a:solidFill>
                  <a:schemeClr val="accent1"/>
                </a:solidFill>
                <a:latin typeface="Red Hat Display Medium"/>
                <a:ea typeface="Red Hat Display Medium"/>
                <a:cs typeface="Red Hat Display Medium"/>
                <a:sym typeface="Red Hat Display Medium"/>
              </a:defRPr>
            </a:lvl1pPr>
            <a:lvl2pPr marL="914400" marR="0" lvl="1" indent="-342900" algn="l" rtl="0">
              <a:lnSpc>
                <a:spcPct val="114000"/>
              </a:lnSpc>
              <a:spcBef>
                <a:spcPts val="0"/>
              </a:spcBef>
              <a:spcAft>
                <a:spcPts val="0"/>
              </a:spcAft>
              <a:buClr>
                <a:srgbClr val="000000"/>
              </a:buClr>
              <a:buSzPts val="1800"/>
              <a:buFont typeface="Red Hat Display"/>
              <a:buNone/>
              <a:defRPr sz="1400" b="0" i="0" u="none" strike="noStrike" cap="none">
                <a:solidFill>
                  <a:schemeClr val="accent1"/>
                </a:solidFill>
                <a:latin typeface="Red Hat Display Medium"/>
                <a:ea typeface="Red Hat Display Medium"/>
                <a:cs typeface="Red Hat Display Medium"/>
                <a:sym typeface="Red Hat Display Medium"/>
              </a:defRPr>
            </a:lvl2pPr>
            <a:lvl3pPr marL="1371600" marR="0" lvl="2" indent="-342900" algn="l" rtl="0">
              <a:lnSpc>
                <a:spcPct val="114000"/>
              </a:lnSpc>
              <a:spcBef>
                <a:spcPts val="0"/>
              </a:spcBef>
              <a:spcAft>
                <a:spcPts val="0"/>
              </a:spcAft>
              <a:buClr>
                <a:srgbClr val="000000"/>
              </a:buClr>
              <a:buSzPts val="1800"/>
              <a:buFont typeface="Red Hat Display"/>
              <a:buNone/>
              <a:defRPr sz="1400" b="0" i="0" u="none" strike="noStrike" cap="none">
                <a:solidFill>
                  <a:schemeClr val="accent1"/>
                </a:solidFill>
                <a:latin typeface="Red Hat Display Medium"/>
                <a:ea typeface="Red Hat Display Medium"/>
                <a:cs typeface="Red Hat Display Medium"/>
                <a:sym typeface="Red Hat Display Medium"/>
              </a:defRPr>
            </a:lvl3pPr>
            <a:lvl4pPr marL="1828800" marR="0" lvl="3" indent="-342900" algn="l" rtl="0">
              <a:lnSpc>
                <a:spcPct val="114000"/>
              </a:lnSpc>
              <a:spcBef>
                <a:spcPts val="0"/>
              </a:spcBef>
              <a:spcAft>
                <a:spcPts val="0"/>
              </a:spcAft>
              <a:buClr>
                <a:srgbClr val="000000"/>
              </a:buClr>
              <a:buSzPts val="1800"/>
              <a:buFont typeface="Red Hat Display"/>
              <a:buNone/>
              <a:defRPr sz="1400" b="0" i="0" u="none" strike="noStrike" cap="none">
                <a:solidFill>
                  <a:schemeClr val="accent1"/>
                </a:solidFill>
                <a:latin typeface="Red Hat Display Medium"/>
                <a:ea typeface="Red Hat Display Medium"/>
                <a:cs typeface="Red Hat Display Medium"/>
                <a:sym typeface="Red Hat Display Medium"/>
              </a:defRPr>
            </a:lvl4pPr>
            <a:lvl5pPr marL="2286000" marR="0" lvl="4" indent="-342900" algn="l" rtl="0">
              <a:lnSpc>
                <a:spcPct val="114000"/>
              </a:lnSpc>
              <a:spcBef>
                <a:spcPts val="0"/>
              </a:spcBef>
              <a:spcAft>
                <a:spcPts val="0"/>
              </a:spcAft>
              <a:buClr>
                <a:srgbClr val="000000"/>
              </a:buClr>
              <a:buSzPts val="1800"/>
              <a:buFont typeface="Red Hat Display"/>
              <a:buNone/>
              <a:defRPr sz="1400" b="0" i="0" u="none" strike="noStrike" cap="none">
                <a:solidFill>
                  <a:schemeClr val="accent1"/>
                </a:solidFill>
                <a:latin typeface="Red Hat Display Medium"/>
                <a:ea typeface="Red Hat Display Medium"/>
                <a:cs typeface="Red Hat Display Medium"/>
                <a:sym typeface="Red Hat Display Medium"/>
              </a:defRPr>
            </a:lvl5pPr>
            <a:lvl6pPr marL="2743200" marR="0" lvl="5" indent="-342900" algn="l" rtl="0">
              <a:lnSpc>
                <a:spcPct val="114000"/>
              </a:lnSpc>
              <a:spcBef>
                <a:spcPts val="0"/>
              </a:spcBef>
              <a:spcAft>
                <a:spcPts val="0"/>
              </a:spcAft>
              <a:buClr>
                <a:srgbClr val="000000"/>
              </a:buClr>
              <a:buSzPts val="1800"/>
              <a:buFont typeface="Red Hat Display"/>
              <a:buNone/>
              <a:defRPr sz="1400" b="0" i="0" u="none" strike="noStrike" cap="none">
                <a:solidFill>
                  <a:schemeClr val="accent1"/>
                </a:solidFill>
                <a:latin typeface="Red Hat Display Medium"/>
                <a:ea typeface="Red Hat Display Medium"/>
                <a:cs typeface="Red Hat Display Medium"/>
                <a:sym typeface="Red Hat Display Medium"/>
              </a:defRPr>
            </a:lvl6pPr>
            <a:lvl7pPr marL="3200400" marR="0" lvl="6" indent="-342900" algn="l" rtl="0">
              <a:lnSpc>
                <a:spcPct val="114000"/>
              </a:lnSpc>
              <a:spcBef>
                <a:spcPts val="0"/>
              </a:spcBef>
              <a:spcAft>
                <a:spcPts val="0"/>
              </a:spcAft>
              <a:buClr>
                <a:srgbClr val="000000"/>
              </a:buClr>
              <a:buSzPts val="1800"/>
              <a:buFont typeface="Red Hat Display"/>
              <a:buNone/>
              <a:defRPr sz="1400" b="0" i="0" u="none" strike="noStrike" cap="none">
                <a:solidFill>
                  <a:schemeClr val="accent1"/>
                </a:solidFill>
                <a:latin typeface="Red Hat Display Medium"/>
                <a:ea typeface="Red Hat Display Medium"/>
                <a:cs typeface="Red Hat Display Medium"/>
                <a:sym typeface="Red Hat Display Medium"/>
              </a:defRPr>
            </a:lvl7pPr>
            <a:lvl8pPr marL="3657600" marR="0" lvl="7" indent="-342900" algn="l" rtl="0">
              <a:lnSpc>
                <a:spcPct val="114000"/>
              </a:lnSpc>
              <a:spcBef>
                <a:spcPts val="0"/>
              </a:spcBef>
              <a:spcAft>
                <a:spcPts val="0"/>
              </a:spcAft>
              <a:buClr>
                <a:srgbClr val="000000"/>
              </a:buClr>
              <a:buSzPts val="1800"/>
              <a:buFont typeface="Red Hat Display"/>
              <a:buNone/>
              <a:defRPr sz="1400" b="0" i="0" u="none" strike="noStrike" cap="none">
                <a:solidFill>
                  <a:schemeClr val="accent1"/>
                </a:solidFill>
                <a:latin typeface="Red Hat Display Medium"/>
                <a:ea typeface="Red Hat Display Medium"/>
                <a:cs typeface="Red Hat Display Medium"/>
                <a:sym typeface="Red Hat Display Medium"/>
              </a:defRPr>
            </a:lvl8pPr>
            <a:lvl9pPr marL="4114800" marR="0" lvl="8" indent="-342900" algn="l" rtl="0">
              <a:lnSpc>
                <a:spcPct val="114000"/>
              </a:lnSpc>
              <a:spcBef>
                <a:spcPts val="0"/>
              </a:spcBef>
              <a:spcAft>
                <a:spcPts val="0"/>
              </a:spcAft>
              <a:buClr>
                <a:srgbClr val="000000"/>
              </a:buClr>
              <a:buSzPts val="1800"/>
              <a:buFont typeface="Red Hat Display"/>
              <a:buNone/>
              <a:defRPr sz="1400" b="0" i="0" u="none" strike="noStrike" cap="none">
                <a:solidFill>
                  <a:schemeClr val="accent1"/>
                </a:solidFill>
                <a:latin typeface="Red Hat Display Medium"/>
                <a:ea typeface="Red Hat Display Medium"/>
                <a:cs typeface="Red Hat Display Medium"/>
                <a:sym typeface="Red Hat Display Medium"/>
              </a:defRPr>
            </a:lvl9pPr>
          </a:lstStyle>
          <a:p>
            <a:pPr marL="0" lvl="0" indent="0" algn="l" rtl="0">
              <a:spcBef>
                <a:spcPts val="0"/>
              </a:spcBef>
              <a:spcAft>
                <a:spcPts val="0"/>
              </a:spcAft>
              <a:buNone/>
            </a:pPr>
            <a:r>
              <a:rPr lang="en" sz="1200"/>
              <a:t>Cons</a:t>
            </a:r>
            <a:endParaRPr sz="1200"/>
          </a:p>
        </p:txBody>
      </p:sp>
      <p:pic>
        <p:nvPicPr>
          <p:cNvPr id="11" name="Google Shape;1662;p114">
            <a:extLst>
              <a:ext uri="{FF2B5EF4-FFF2-40B4-BE49-F238E27FC236}">
                <a16:creationId xmlns:a16="http://schemas.microsoft.com/office/drawing/2014/main" id="{B721A5B4-FD38-46AD-9521-5D126AAF7476}"/>
              </a:ext>
            </a:extLst>
          </p:cNvPr>
          <p:cNvPicPr preferRelativeResize="0"/>
          <p:nvPr/>
        </p:nvPicPr>
        <p:blipFill>
          <a:blip r:embed="rId3">
            <a:alphaModFix/>
          </a:blip>
          <a:stretch>
            <a:fillRect/>
          </a:stretch>
        </p:blipFill>
        <p:spPr>
          <a:xfrm>
            <a:off x="293527" y="2419072"/>
            <a:ext cx="415854" cy="633259"/>
          </a:xfrm>
          <a:prstGeom prst="rect">
            <a:avLst/>
          </a:prstGeom>
          <a:noFill/>
          <a:ln>
            <a:noFill/>
          </a:ln>
        </p:spPr>
      </p:pic>
      <p:pic>
        <p:nvPicPr>
          <p:cNvPr id="12" name="Google Shape;1663;p114">
            <a:extLst>
              <a:ext uri="{FF2B5EF4-FFF2-40B4-BE49-F238E27FC236}">
                <a16:creationId xmlns:a16="http://schemas.microsoft.com/office/drawing/2014/main" id="{E26F5EC3-9F07-4D7B-8330-164547CA307A}"/>
              </a:ext>
            </a:extLst>
          </p:cNvPr>
          <p:cNvPicPr preferRelativeResize="0"/>
          <p:nvPr/>
        </p:nvPicPr>
        <p:blipFill>
          <a:blip r:embed="rId4">
            <a:alphaModFix/>
          </a:blip>
          <a:stretch>
            <a:fillRect/>
          </a:stretch>
        </p:blipFill>
        <p:spPr>
          <a:xfrm>
            <a:off x="264927" y="3261876"/>
            <a:ext cx="475932" cy="715377"/>
          </a:xfrm>
          <a:prstGeom prst="rect">
            <a:avLst/>
          </a:prstGeom>
          <a:noFill/>
          <a:ln>
            <a:noFill/>
          </a:ln>
        </p:spPr>
      </p:pic>
      <p:pic>
        <p:nvPicPr>
          <p:cNvPr id="13" name="Google Shape;1664;p114">
            <a:extLst>
              <a:ext uri="{FF2B5EF4-FFF2-40B4-BE49-F238E27FC236}">
                <a16:creationId xmlns:a16="http://schemas.microsoft.com/office/drawing/2014/main" id="{FDC8CACD-26B3-494A-AEA5-935FC61585B5}"/>
              </a:ext>
            </a:extLst>
          </p:cNvPr>
          <p:cNvPicPr preferRelativeResize="0"/>
          <p:nvPr/>
        </p:nvPicPr>
        <p:blipFill rotWithShape="1">
          <a:blip r:embed="rId5">
            <a:alphaModFix/>
          </a:blip>
          <a:srcRect t="139" b="139"/>
          <a:stretch/>
        </p:blipFill>
        <p:spPr>
          <a:xfrm>
            <a:off x="298772" y="1588090"/>
            <a:ext cx="415854" cy="600621"/>
          </a:xfrm>
          <a:prstGeom prst="rect">
            <a:avLst/>
          </a:prstGeom>
          <a:noFill/>
          <a:ln>
            <a:noFill/>
          </a:ln>
        </p:spPr>
      </p:pic>
      <p:sp>
        <p:nvSpPr>
          <p:cNvPr id="15" name="TextBox 14">
            <a:extLst>
              <a:ext uri="{FF2B5EF4-FFF2-40B4-BE49-F238E27FC236}">
                <a16:creationId xmlns:a16="http://schemas.microsoft.com/office/drawing/2014/main" id="{6EC56928-15C5-49D5-91EC-0EBD3032DBF1}"/>
              </a:ext>
            </a:extLst>
          </p:cNvPr>
          <p:cNvSpPr txBox="1"/>
          <p:nvPr/>
        </p:nvSpPr>
        <p:spPr>
          <a:xfrm>
            <a:off x="854536" y="2460412"/>
            <a:ext cx="2699036" cy="307777"/>
          </a:xfrm>
          <a:prstGeom prst="rect">
            <a:avLst/>
          </a:prstGeom>
          <a:noFill/>
        </p:spPr>
        <p:txBody>
          <a:bodyPr wrap="square">
            <a:spAutoFit/>
          </a:bodyPr>
          <a:lstStyle/>
          <a:p>
            <a:r>
              <a:rPr lang="en" dirty="0">
                <a:solidFill>
                  <a:schemeClr val="bg2"/>
                </a:solidFill>
              </a:rPr>
              <a:t>Pros</a:t>
            </a:r>
            <a:endParaRPr lang="en-US" dirty="0">
              <a:solidFill>
                <a:schemeClr val="bg2"/>
              </a:solidFill>
            </a:endParaRPr>
          </a:p>
        </p:txBody>
      </p:sp>
      <p:sp>
        <p:nvSpPr>
          <p:cNvPr id="16" name="TextBox 15">
            <a:extLst>
              <a:ext uri="{FF2B5EF4-FFF2-40B4-BE49-F238E27FC236}">
                <a16:creationId xmlns:a16="http://schemas.microsoft.com/office/drawing/2014/main" id="{FDDFD04B-1A53-4F81-8376-D0B60DC7D744}"/>
              </a:ext>
            </a:extLst>
          </p:cNvPr>
          <p:cNvSpPr txBox="1"/>
          <p:nvPr/>
        </p:nvSpPr>
        <p:spPr>
          <a:xfrm>
            <a:off x="889717" y="3360939"/>
            <a:ext cx="3110708" cy="307777"/>
          </a:xfrm>
          <a:prstGeom prst="rect">
            <a:avLst/>
          </a:prstGeom>
          <a:noFill/>
        </p:spPr>
        <p:txBody>
          <a:bodyPr wrap="square">
            <a:spAutoFit/>
          </a:bodyPr>
          <a:lstStyle/>
          <a:p>
            <a:r>
              <a:rPr lang="en" dirty="0">
                <a:solidFill>
                  <a:schemeClr val="bg2"/>
                </a:solidFill>
              </a:rPr>
              <a:t>Cons</a:t>
            </a:r>
            <a:endParaRPr lang="en-US" dirty="0">
              <a:solidFill>
                <a:schemeClr val="bg2"/>
              </a:solidFill>
            </a:endParaRPr>
          </a:p>
        </p:txBody>
      </p:sp>
      <p:sp>
        <p:nvSpPr>
          <p:cNvPr id="17" name="Google Shape;1652;p114">
            <a:extLst>
              <a:ext uri="{FF2B5EF4-FFF2-40B4-BE49-F238E27FC236}">
                <a16:creationId xmlns:a16="http://schemas.microsoft.com/office/drawing/2014/main" id="{A45F34E3-E02A-4FF6-969D-C8439113BBAF}"/>
              </a:ext>
            </a:extLst>
          </p:cNvPr>
          <p:cNvSpPr txBox="1">
            <a:spLocks noGrp="1"/>
          </p:cNvSpPr>
          <p:nvPr/>
        </p:nvSpPr>
        <p:spPr>
          <a:xfrm>
            <a:off x="4935407" y="755287"/>
            <a:ext cx="3337200" cy="12900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40000"/>
              </a:lnSpc>
              <a:spcBef>
                <a:spcPts val="0"/>
              </a:spcBef>
              <a:spcAft>
                <a:spcPts val="0"/>
              </a:spcAft>
              <a:buClr>
                <a:schemeClr val="dk1"/>
              </a:buClr>
              <a:buSzPts val="3400"/>
              <a:buFont typeface="Red Hat Display"/>
              <a:buNone/>
              <a:defRPr sz="2400" b="0" i="0" u="none" strike="noStrike" cap="none">
                <a:solidFill>
                  <a:schemeClr val="dk1"/>
                </a:solidFill>
                <a:latin typeface="Red Hat Display"/>
                <a:ea typeface="Red Hat Display"/>
                <a:cs typeface="Red Hat Display"/>
                <a:sym typeface="Red Hat Display"/>
              </a:defRPr>
            </a:lvl1pPr>
            <a:lvl2pPr marR="0" lvl="1" algn="l" rtl="0">
              <a:lnSpc>
                <a:spcPct val="140000"/>
              </a:lnSpc>
              <a:spcBef>
                <a:spcPts val="0"/>
              </a:spcBef>
              <a:spcAft>
                <a:spcPts val="0"/>
              </a:spcAft>
              <a:buClr>
                <a:schemeClr val="dk1"/>
              </a:buClr>
              <a:buSzPts val="3400"/>
              <a:buFont typeface="Red Hat Display"/>
              <a:buNone/>
              <a:defRPr sz="2400" b="0" i="0" u="none" strike="noStrike" cap="none">
                <a:solidFill>
                  <a:schemeClr val="dk1"/>
                </a:solidFill>
                <a:latin typeface="Red Hat Display"/>
                <a:ea typeface="Red Hat Display"/>
                <a:cs typeface="Red Hat Display"/>
                <a:sym typeface="Red Hat Display"/>
              </a:defRPr>
            </a:lvl2pPr>
            <a:lvl3pPr marR="0" lvl="2" algn="l" rtl="0">
              <a:lnSpc>
                <a:spcPct val="140000"/>
              </a:lnSpc>
              <a:spcBef>
                <a:spcPts val="0"/>
              </a:spcBef>
              <a:spcAft>
                <a:spcPts val="0"/>
              </a:spcAft>
              <a:buClr>
                <a:schemeClr val="dk1"/>
              </a:buClr>
              <a:buSzPts val="3400"/>
              <a:buFont typeface="Red Hat Display"/>
              <a:buNone/>
              <a:defRPr sz="2400" b="0" i="0" u="none" strike="noStrike" cap="none">
                <a:solidFill>
                  <a:schemeClr val="dk1"/>
                </a:solidFill>
                <a:latin typeface="Red Hat Display"/>
                <a:ea typeface="Red Hat Display"/>
                <a:cs typeface="Red Hat Display"/>
                <a:sym typeface="Red Hat Display"/>
              </a:defRPr>
            </a:lvl3pPr>
            <a:lvl4pPr marR="0" lvl="3" algn="l" rtl="0">
              <a:lnSpc>
                <a:spcPct val="140000"/>
              </a:lnSpc>
              <a:spcBef>
                <a:spcPts val="0"/>
              </a:spcBef>
              <a:spcAft>
                <a:spcPts val="0"/>
              </a:spcAft>
              <a:buClr>
                <a:schemeClr val="dk1"/>
              </a:buClr>
              <a:buSzPts val="3400"/>
              <a:buFont typeface="Red Hat Display"/>
              <a:buNone/>
              <a:defRPr sz="2400" b="0" i="0" u="none" strike="noStrike" cap="none">
                <a:solidFill>
                  <a:schemeClr val="dk1"/>
                </a:solidFill>
                <a:latin typeface="Red Hat Display"/>
                <a:ea typeface="Red Hat Display"/>
                <a:cs typeface="Red Hat Display"/>
                <a:sym typeface="Red Hat Display"/>
              </a:defRPr>
            </a:lvl4pPr>
            <a:lvl5pPr marR="0" lvl="4" algn="l" rtl="0">
              <a:lnSpc>
                <a:spcPct val="140000"/>
              </a:lnSpc>
              <a:spcBef>
                <a:spcPts val="0"/>
              </a:spcBef>
              <a:spcAft>
                <a:spcPts val="0"/>
              </a:spcAft>
              <a:buClr>
                <a:schemeClr val="dk1"/>
              </a:buClr>
              <a:buSzPts val="3400"/>
              <a:buFont typeface="Red Hat Display"/>
              <a:buNone/>
              <a:defRPr sz="2400" b="0" i="0" u="none" strike="noStrike" cap="none">
                <a:solidFill>
                  <a:schemeClr val="dk1"/>
                </a:solidFill>
                <a:latin typeface="Red Hat Display"/>
                <a:ea typeface="Red Hat Display"/>
                <a:cs typeface="Red Hat Display"/>
                <a:sym typeface="Red Hat Display"/>
              </a:defRPr>
            </a:lvl5pPr>
            <a:lvl6pPr marR="0" lvl="5" algn="l" rtl="0">
              <a:lnSpc>
                <a:spcPct val="140000"/>
              </a:lnSpc>
              <a:spcBef>
                <a:spcPts val="0"/>
              </a:spcBef>
              <a:spcAft>
                <a:spcPts val="0"/>
              </a:spcAft>
              <a:buClr>
                <a:schemeClr val="dk1"/>
              </a:buClr>
              <a:buSzPts val="3400"/>
              <a:buFont typeface="Red Hat Display"/>
              <a:buNone/>
              <a:defRPr sz="2400" b="0" i="0" u="none" strike="noStrike" cap="none">
                <a:solidFill>
                  <a:schemeClr val="dk1"/>
                </a:solidFill>
                <a:latin typeface="Red Hat Display"/>
                <a:ea typeface="Red Hat Display"/>
                <a:cs typeface="Red Hat Display"/>
                <a:sym typeface="Red Hat Display"/>
              </a:defRPr>
            </a:lvl6pPr>
            <a:lvl7pPr marR="0" lvl="6" algn="l" rtl="0">
              <a:lnSpc>
                <a:spcPct val="140000"/>
              </a:lnSpc>
              <a:spcBef>
                <a:spcPts val="0"/>
              </a:spcBef>
              <a:spcAft>
                <a:spcPts val="0"/>
              </a:spcAft>
              <a:buClr>
                <a:schemeClr val="dk1"/>
              </a:buClr>
              <a:buSzPts val="3400"/>
              <a:buFont typeface="Red Hat Display"/>
              <a:buNone/>
              <a:defRPr sz="2400" b="0" i="0" u="none" strike="noStrike" cap="none">
                <a:solidFill>
                  <a:schemeClr val="dk1"/>
                </a:solidFill>
                <a:latin typeface="Red Hat Display"/>
                <a:ea typeface="Red Hat Display"/>
                <a:cs typeface="Red Hat Display"/>
                <a:sym typeface="Red Hat Display"/>
              </a:defRPr>
            </a:lvl7pPr>
            <a:lvl8pPr marR="0" lvl="7" algn="l" rtl="0">
              <a:lnSpc>
                <a:spcPct val="140000"/>
              </a:lnSpc>
              <a:spcBef>
                <a:spcPts val="0"/>
              </a:spcBef>
              <a:spcAft>
                <a:spcPts val="0"/>
              </a:spcAft>
              <a:buClr>
                <a:schemeClr val="dk1"/>
              </a:buClr>
              <a:buSzPts val="3400"/>
              <a:buFont typeface="Red Hat Display"/>
              <a:buNone/>
              <a:defRPr sz="2400" b="0" i="0" u="none" strike="noStrike" cap="none">
                <a:solidFill>
                  <a:schemeClr val="dk1"/>
                </a:solidFill>
                <a:latin typeface="Red Hat Display"/>
                <a:ea typeface="Red Hat Display"/>
                <a:cs typeface="Red Hat Display"/>
                <a:sym typeface="Red Hat Display"/>
              </a:defRPr>
            </a:lvl8pPr>
            <a:lvl9pPr marR="0" lvl="8" algn="l" rtl="0">
              <a:lnSpc>
                <a:spcPct val="140000"/>
              </a:lnSpc>
              <a:spcBef>
                <a:spcPts val="0"/>
              </a:spcBef>
              <a:spcAft>
                <a:spcPts val="0"/>
              </a:spcAft>
              <a:buClr>
                <a:schemeClr val="dk1"/>
              </a:buClr>
              <a:buSzPts val="3400"/>
              <a:buFont typeface="Red Hat Display"/>
              <a:buNone/>
              <a:defRPr sz="2400" b="0" i="0" u="none" strike="noStrike" cap="none">
                <a:solidFill>
                  <a:schemeClr val="dk1"/>
                </a:solidFill>
                <a:latin typeface="Red Hat Display"/>
                <a:ea typeface="Red Hat Display"/>
                <a:cs typeface="Red Hat Display"/>
                <a:sym typeface="Red Hat Display"/>
              </a:defRPr>
            </a:lvl9pPr>
          </a:lstStyle>
          <a:p>
            <a:pPr marL="0" lvl="0" indent="0" algn="l" rtl="0">
              <a:lnSpc>
                <a:spcPct val="115000"/>
              </a:lnSpc>
              <a:spcBef>
                <a:spcPts val="0"/>
              </a:spcBef>
              <a:spcAft>
                <a:spcPts val="0"/>
              </a:spcAft>
              <a:buNone/>
            </a:pPr>
            <a:r>
              <a:rPr lang="en" sz="1200" b="1" dirty="0">
                <a:solidFill>
                  <a:schemeClr val="tx2"/>
                </a:solidFill>
              </a:rPr>
              <a:t>Option B: </a:t>
            </a:r>
            <a:endParaRPr sz="1200" b="1" dirty="0">
              <a:solidFill>
                <a:schemeClr val="tx2"/>
              </a:solidFill>
            </a:endParaRPr>
          </a:p>
          <a:p>
            <a:pPr marL="0" lvl="0" indent="0" algn="l" rtl="0">
              <a:lnSpc>
                <a:spcPct val="115000"/>
              </a:lnSpc>
              <a:spcBef>
                <a:spcPts val="0"/>
              </a:spcBef>
              <a:spcAft>
                <a:spcPts val="0"/>
              </a:spcAft>
              <a:buNone/>
            </a:pPr>
            <a:r>
              <a:rPr lang="en-US" sz="1200" dirty="0">
                <a:solidFill>
                  <a:schemeClr val="tx2"/>
                </a:solidFill>
              </a:rPr>
              <a:t>What is the other thing that could happen?</a:t>
            </a:r>
            <a:endParaRPr sz="1200" dirty="0">
              <a:solidFill>
                <a:schemeClr val="tx2"/>
              </a:solidFill>
            </a:endParaRPr>
          </a:p>
          <a:p>
            <a:pPr marL="0" lvl="0" indent="0" algn="l" rtl="0">
              <a:lnSpc>
                <a:spcPct val="115000"/>
              </a:lnSpc>
              <a:spcBef>
                <a:spcPts val="0"/>
              </a:spcBef>
              <a:spcAft>
                <a:spcPts val="0"/>
              </a:spcAft>
              <a:buClr>
                <a:srgbClr val="000000"/>
              </a:buClr>
              <a:buSzPts val="1100"/>
              <a:buFont typeface="Arial"/>
              <a:buNone/>
            </a:pPr>
            <a:endParaRPr sz="1200" dirty="0">
              <a:solidFill>
                <a:schemeClr val="tx2"/>
              </a:solidFill>
            </a:endParaRPr>
          </a:p>
        </p:txBody>
      </p:sp>
      <p:sp>
        <p:nvSpPr>
          <p:cNvPr id="18" name="Google Shape;1654;p114">
            <a:extLst>
              <a:ext uri="{FF2B5EF4-FFF2-40B4-BE49-F238E27FC236}">
                <a16:creationId xmlns:a16="http://schemas.microsoft.com/office/drawing/2014/main" id="{6A9D7E2C-CC7B-4C00-BEB2-BFC44619E112}"/>
              </a:ext>
            </a:extLst>
          </p:cNvPr>
          <p:cNvSpPr txBox="1">
            <a:spLocks noGrp="1"/>
          </p:cNvSpPr>
          <p:nvPr/>
        </p:nvSpPr>
        <p:spPr>
          <a:xfrm>
            <a:off x="4935407" y="1268068"/>
            <a:ext cx="2978598" cy="301596"/>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l" rtl="0">
              <a:lnSpc>
                <a:spcPct val="150000"/>
              </a:lnSpc>
              <a:spcBef>
                <a:spcPts val="0"/>
              </a:spcBef>
              <a:spcAft>
                <a:spcPts val="0"/>
              </a:spcAft>
              <a:buClr>
                <a:schemeClr val="accent1"/>
              </a:buClr>
              <a:buSzPts val="1800"/>
              <a:buFont typeface="Red Hat Display"/>
              <a:buNone/>
              <a:defRPr sz="1800" b="0" i="0" u="none" strike="noStrike" cap="none">
                <a:solidFill>
                  <a:schemeClr val="accent1"/>
                </a:solidFill>
                <a:latin typeface="Red Hat Display"/>
                <a:ea typeface="Red Hat Display"/>
                <a:cs typeface="Red Hat Display"/>
                <a:sym typeface="Red Hat Display"/>
              </a:defRPr>
            </a:lvl1pPr>
            <a:lvl2pPr marL="914400" marR="0" lvl="1" indent="-342900" algn="l" rtl="0">
              <a:lnSpc>
                <a:spcPct val="150000"/>
              </a:lnSpc>
              <a:spcBef>
                <a:spcPts val="500"/>
              </a:spcBef>
              <a:spcAft>
                <a:spcPts val="0"/>
              </a:spcAft>
              <a:buClr>
                <a:srgbClr val="000000"/>
              </a:buClr>
              <a:buSzPts val="1800"/>
              <a:buFont typeface="Red Hat Display"/>
              <a:buNone/>
              <a:defRPr sz="1800" b="0" i="0" u="none" strike="noStrike" cap="none">
                <a:solidFill>
                  <a:schemeClr val="accent1"/>
                </a:solidFill>
                <a:latin typeface="Red Hat Display"/>
                <a:ea typeface="Red Hat Display"/>
                <a:cs typeface="Red Hat Display"/>
                <a:sym typeface="Red Hat Display"/>
              </a:defRPr>
            </a:lvl2pPr>
            <a:lvl3pPr marL="1371600" marR="0" lvl="2" indent="-342900" algn="l" rtl="0">
              <a:lnSpc>
                <a:spcPct val="150000"/>
              </a:lnSpc>
              <a:spcBef>
                <a:spcPts val="500"/>
              </a:spcBef>
              <a:spcAft>
                <a:spcPts val="0"/>
              </a:spcAft>
              <a:buClr>
                <a:srgbClr val="000000"/>
              </a:buClr>
              <a:buSzPts val="1800"/>
              <a:buFont typeface="Red Hat Display"/>
              <a:buNone/>
              <a:defRPr sz="1800" b="0" i="0" u="none" strike="noStrike" cap="none">
                <a:solidFill>
                  <a:schemeClr val="accent1"/>
                </a:solidFill>
                <a:latin typeface="Red Hat Display"/>
                <a:ea typeface="Red Hat Display"/>
                <a:cs typeface="Red Hat Display"/>
                <a:sym typeface="Red Hat Display"/>
              </a:defRPr>
            </a:lvl3pPr>
            <a:lvl4pPr marL="1828800" marR="0" lvl="3" indent="-342900" algn="l" rtl="0">
              <a:lnSpc>
                <a:spcPct val="150000"/>
              </a:lnSpc>
              <a:spcBef>
                <a:spcPts val="500"/>
              </a:spcBef>
              <a:spcAft>
                <a:spcPts val="0"/>
              </a:spcAft>
              <a:buClr>
                <a:srgbClr val="000000"/>
              </a:buClr>
              <a:buSzPts val="1800"/>
              <a:buFont typeface="Red Hat Display"/>
              <a:buNone/>
              <a:defRPr sz="1800" b="0" i="0" u="none" strike="noStrike" cap="none">
                <a:solidFill>
                  <a:schemeClr val="accent1"/>
                </a:solidFill>
                <a:latin typeface="Red Hat Display"/>
                <a:ea typeface="Red Hat Display"/>
                <a:cs typeface="Red Hat Display"/>
                <a:sym typeface="Red Hat Display"/>
              </a:defRPr>
            </a:lvl4pPr>
            <a:lvl5pPr marL="2286000" marR="0" lvl="4" indent="-342900" algn="l" rtl="0">
              <a:lnSpc>
                <a:spcPct val="150000"/>
              </a:lnSpc>
              <a:spcBef>
                <a:spcPts val="500"/>
              </a:spcBef>
              <a:spcAft>
                <a:spcPts val="0"/>
              </a:spcAft>
              <a:buClr>
                <a:srgbClr val="000000"/>
              </a:buClr>
              <a:buSzPts val="1800"/>
              <a:buFont typeface="Red Hat Display"/>
              <a:buNone/>
              <a:defRPr sz="1800" b="0" i="0" u="none" strike="noStrike" cap="none">
                <a:solidFill>
                  <a:schemeClr val="accent1"/>
                </a:solidFill>
                <a:latin typeface="Red Hat Display"/>
                <a:ea typeface="Red Hat Display"/>
                <a:cs typeface="Red Hat Display"/>
                <a:sym typeface="Red Hat Display"/>
              </a:defRPr>
            </a:lvl5pPr>
            <a:lvl6pPr marL="2743200" marR="0" lvl="5" indent="-342900" algn="l" rtl="0">
              <a:lnSpc>
                <a:spcPct val="150000"/>
              </a:lnSpc>
              <a:spcBef>
                <a:spcPts val="500"/>
              </a:spcBef>
              <a:spcAft>
                <a:spcPts val="0"/>
              </a:spcAft>
              <a:buClr>
                <a:srgbClr val="000000"/>
              </a:buClr>
              <a:buSzPts val="1800"/>
              <a:buFont typeface="Red Hat Display"/>
              <a:buNone/>
              <a:defRPr sz="1800" b="0" i="0" u="none" strike="noStrike" cap="none">
                <a:solidFill>
                  <a:schemeClr val="accent1"/>
                </a:solidFill>
                <a:latin typeface="Red Hat Display"/>
                <a:ea typeface="Red Hat Display"/>
                <a:cs typeface="Red Hat Display"/>
                <a:sym typeface="Red Hat Display"/>
              </a:defRPr>
            </a:lvl6pPr>
            <a:lvl7pPr marL="3200400" marR="0" lvl="6" indent="-342900" algn="l" rtl="0">
              <a:lnSpc>
                <a:spcPct val="150000"/>
              </a:lnSpc>
              <a:spcBef>
                <a:spcPts val="500"/>
              </a:spcBef>
              <a:spcAft>
                <a:spcPts val="0"/>
              </a:spcAft>
              <a:buClr>
                <a:srgbClr val="000000"/>
              </a:buClr>
              <a:buSzPts val="1800"/>
              <a:buFont typeface="Red Hat Display"/>
              <a:buNone/>
              <a:defRPr sz="1800" b="0" i="0" u="none" strike="noStrike" cap="none">
                <a:solidFill>
                  <a:schemeClr val="accent1"/>
                </a:solidFill>
                <a:latin typeface="Red Hat Display"/>
                <a:ea typeface="Red Hat Display"/>
                <a:cs typeface="Red Hat Display"/>
                <a:sym typeface="Red Hat Display"/>
              </a:defRPr>
            </a:lvl7pPr>
            <a:lvl8pPr marL="3657600" marR="0" lvl="7" indent="-342900" algn="l" rtl="0">
              <a:lnSpc>
                <a:spcPct val="150000"/>
              </a:lnSpc>
              <a:spcBef>
                <a:spcPts val="500"/>
              </a:spcBef>
              <a:spcAft>
                <a:spcPts val="0"/>
              </a:spcAft>
              <a:buClr>
                <a:srgbClr val="000000"/>
              </a:buClr>
              <a:buSzPts val="1800"/>
              <a:buFont typeface="Red Hat Display"/>
              <a:buNone/>
              <a:defRPr sz="1800" b="0" i="0" u="none" strike="noStrike" cap="none">
                <a:solidFill>
                  <a:schemeClr val="accent1"/>
                </a:solidFill>
                <a:latin typeface="Red Hat Display"/>
                <a:ea typeface="Red Hat Display"/>
                <a:cs typeface="Red Hat Display"/>
                <a:sym typeface="Red Hat Display"/>
              </a:defRPr>
            </a:lvl8pPr>
            <a:lvl9pPr marL="4114800" marR="0" lvl="8" indent="-342900" algn="l" rtl="0">
              <a:lnSpc>
                <a:spcPct val="150000"/>
              </a:lnSpc>
              <a:spcBef>
                <a:spcPts val="500"/>
              </a:spcBef>
              <a:spcAft>
                <a:spcPts val="500"/>
              </a:spcAft>
              <a:buClr>
                <a:srgbClr val="000000"/>
              </a:buClr>
              <a:buSzPts val="1800"/>
              <a:buFont typeface="Red Hat Display"/>
              <a:buNone/>
              <a:defRPr sz="1800" b="0" i="0" u="none" strike="noStrike" cap="none">
                <a:solidFill>
                  <a:schemeClr val="accent1"/>
                </a:solidFill>
                <a:latin typeface="Red Hat Display"/>
                <a:ea typeface="Red Hat Display"/>
                <a:cs typeface="Red Hat Display"/>
                <a:sym typeface="Red Hat Display"/>
              </a:defRPr>
            </a:lvl9pPr>
          </a:lstStyle>
          <a:p>
            <a:pPr marL="0" lvl="0" indent="0" algn="l" rtl="0">
              <a:lnSpc>
                <a:spcPct val="135000"/>
              </a:lnSpc>
              <a:spcBef>
                <a:spcPts val="0"/>
              </a:spcBef>
              <a:spcAft>
                <a:spcPts val="500"/>
              </a:spcAft>
              <a:buNone/>
            </a:pPr>
            <a:r>
              <a:rPr lang="en" sz="1200" dirty="0">
                <a:solidFill>
                  <a:schemeClr val="tx2"/>
                </a:solidFill>
              </a:rPr>
              <a:t>Describe the other thing briefly</a:t>
            </a:r>
            <a:endParaRPr sz="1200" dirty="0">
              <a:solidFill>
                <a:schemeClr val="tx2"/>
              </a:solidFill>
            </a:endParaRPr>
          </a:p>
        </p:txBody>
      </p:sp>
      <p:sp>
        <p:nvSpPr>
          <p:cNvPr id="19" name="Google Shape;1656;p114">
            <a:extLst>
              <a:ext uri="{FF2B5EF4-FFF2-40B4-BE49-F238E27FC236}">
                <a16:creationId xmlns:a16="http://schemas.microsoft.com/office/drawing/2014/main" id="{EA3D5DC0-BA13-4CE2-918D-F28BD7DD79E3}"/>
              </a:ext>
            </a:extLst>
          </p:cNvPr>
          <p:cNvSpPr txBox="1">
            <a:spLocks noGrp="1"/>
          </p:cNvSpPr>
          <p:nvPr/>
        </p:nvSpPr>
        <p:spPr>
          <a:xfrm>
            <a:off x="5521091" y="1743659"/>
            <a:ext cx="3337200" cy="384521"/>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l" rtl="0">
              <a:lnSpc>
                <a:spcPct val="140000"/>
              </a:lnSpc>
              <a:spcBef>
                <a:spcPts val="0"/>
              </a:spcBef>
              <a:spcAft>
                <a:spcPts val="0"/>
              </a:spcAft>
              <a:buClr>
                <a:schemeClr val="accent1"/>
              </a:buClr>
              <a:buSzPts val="1800"/>
              <a:buFont typeface="Red Hat Display"/>
              <a:buNone/>
              <a:defRPr sz="1400" b="0" i="0" u="none" strike="noStrike" cap="none">
                <a:solidFill>
                  <a:srgbClr val="000000"/>
                </a:solidFill>
                <a:latin typeface="Red Hat Display"/>
                <a:ea typeface="Red Hat Display"/>
                <a:cs typeface="Red Hat Display"/>
                <a:sym typeface="Red Hat Display"/>
              </a:defRPr>
            </a:lvl1pPr>
            <a:lvl2pPr marL="914400" marR="0" lvl="1" indent="-342900" algn="l" rtl="0">
              <a:lnSpc>
                <a:spcPct val="140000"/>
              </a:lnSpc>
              <a:spcBef>
                <a:spcPts val="500"/>
              </a:spcBef>
              <a:spcAft>
                <a:spcPts val="0"/>
              </a:spcAft>
              <a:buClr>
                <a:srgbClr val="000000"/>
              </a:buClr>
              <a:buSzPts val="1800"/>
              <a:buFont typeface="Red Hat Display"/>
              <a:buNone/>
              <a:defRPr sz="1400" b="0" i="0" u="none" strike="noStrike" cap="none">
                <a:solidFill>
                  <a:srgbClr val="000000"/>
                </a:solidFill>
                <a:latin typeface="Red Hat Display"/>
                <a:ea typeface="Red Hat Display"/>
                <a:cs typeface="Red Hat Display"/>
                <a:sym typeface="Red Hat Display"/>
              </a:defRPr>
            </a:lvl2pPr>
            <a:lvl3pPr marL="1371600" marR="0" lvl="2" indent="-342900" algn="l" rtl="0">
              <a:lnSpc>
                <a:spcPct val="140000"/>
              </a:lnSpc>
              <a:spcBef>
                <a:spcPts val="500"/>
              </a:spcBef>
              <a:spcAft>
                <a:spcPts val="0"/>
              </a:spcAft>
              <a:buClr>
                <a:srgbClr val="000000"/>
              </a:buClr>
              <a:buSzPts val="1800"/>
              <a:buFont typeface="Red Hat Display"/>
              <a:buNone/>
              <a:defRPr sz="1400" b="0" i="0" u="none" strike="noStrike" cap="none">
                <a:solidFill>
                  <a:srgbClr val="000000"/>
                </a:solidFill>
                <a:latin typeface="Red Hat Display"/>
                <a:ea typeface="Red Hat Display"/>
                <a:cs typeface="Red Hat Display"/>
                <a:sym typeface="Red Hat Display"/>
              </a:defRPr>
            </a:lvl3pPr>
            <a:lvl4pPr marL="1828800" marR="0" lvl="3" indent="-342900" algn="l" rtl="0">
              <a:lnSpc>
                <a:spcPct val="140000"/>
              </a:lnSpc>
              <a:spcBef>
                <a:spcPts val="500"/>
              </a:spcBef>
              <a:spcAft>
                <a:spcPts val="0"/>
              </a:spcAft>
              <a:buClr>
                <a:srgbClr val="000000"/>
              </a:buClr>
              <a:buSzPts val="1800"/>
              <a:buFont typeface="Red Hat Display"/>
              <a:buNone/>
              <a:defRPr sz="1400" b="0" i="0" u="none" strike="noStrike" cap="none">
                <a:solidFill>
                  <a:srgbClr val="000000"/>
                </a:solidFill>
                <a:latin typeface="Red Hat Display"/>
                <a:ea typeface="Red Hat Display"/>
                <a:cs typeface="Red Hat Display"/>
                <a:sym typeface="Red Hat Display"/>
              </a:defRPr>
            </a:lvl4pPr>
            <a:lvl5pPr marL="2286000" marR="0" lvl="4" indent="-342900" algn="l" rtl="0">
              <a:lnSpc>
                <a:spcPct val="140000"/>
              </a:lnSpc>
              <a:spcBef>
                <a:spcPts val="500"/>
              </a:spcBef>
              <a:spcAft>
                <a:spcPts val="0"/>
              </a:spcAft>
              <a:buClr>
                <a:srgbClr val="000000"/>
              </a:buClr>
              <a:buSzPts val="1800"/>
              <a:buFont typeface="Red Hat Display"/>
              <a:buNone/>
              <a:defRPr sz="1400" b="0" i="0" u="none" strike="noStrike" cap="none">
                <a:solidFill>
                  <a:srgbClr val="000000"/>
                </a:solidFill>
                <a:latin typeface="Red Hat Display"/>
                <a:ea typeface="Red Hat Display"/>
                <a:cs typeface="Red Hat Display"/>
                <a:sym typeface="Red Hat Display"/>
              </a:defRPr>
            </a:lvl5pPr>
            <a:lvl6pPr marL="2743200" marR="0" lvl="5" indent="-342900" algn="l" rtl="0">
              <a:lnSpc>
                <a:spcPct val="140000"/>
              </a:lnSpc>
              <a:spcBef>
                <a:spcPts val="500"/>
              </a:spcBef>
              <a:spcAft>
                <a:spcPts val="0"/>
              </a:spcAft>
              <a:buClr>
                <a:srgbClr val="000000"/>
              </a:buClr>
              <a:buSzPts val="1800"/>
              <a:buFont typeface="Red Hat Display"/>
              <a:buNone/>
              <a:defRPr sz="1400" b="0" i="0" u="none" strike="noStrike" cap="none">
                <a:solidFill>
                  <a:srgbClr val="000000"/>
                </a:solidFill>
                <a:latin typeface="Red Hat Display"/>
                <a:ea typeface="Red Hat Display"/>
                <a:cs typeface="Red Hat Display"/>
                <a:sym typeface="Red Hat Display"/>
              </a:defRPr>
            </a:lvl6pPr>
            <a:lvl7pPr marL="3200400" marR="0" lvl="6" indent="-342900" algn="l" rtl="0">
              <a:lnSpc>
                <a:spcPct val="140000"/>
              </a:lnSpc>
              <a:spcBef>
                <a:spcPts val="500"/>
              </a:spcBef>
              <a:spcAft>
                <a:spcPts val="0"/>
              </a:spcAft>
              <a:buClr>
                <a:srgbClr val="000000"/>
              </a:buClr>
              <a:buSzPts val="1800"/>
              <a:buFont typeface="Red Hat Display"/>
              <a:buNone/>
              <a:defRPr sz="1400" b="0" i="0" u="none" strike="noStrike" cap="none">
                <a:solidFill>
                  <a:srgbClr val="000000"/>
                </a:solidFill>
                <a:latin typeface="Red Hat Display"/>
                <a:ea typeface="Red Hat Display"/>
                <a:cs typeface="Red Hat Display"/>
                <a:sym typeface="Red Hat Display"/>
              </a:defRPr>
            </a:lvl7pPr>
            <a:lvl8pPr marL="3657600" marR="0" lvl="7" indent="-342900" algn="l" rtl="0">
              <a:lnSpc>
                <a:spcPct val="140000"/>
              </a:lnSpc>
              <a:spcBef>
                <a:spcPts val="500"/>
              </a:spcBef>
              <a:spcAft>
                <a:spcPts val="0"/>
              </a:spcAft>
              <a:buClr>
                <a:srgbClr val="000000"/>
              </a:buClr>
              <a:buSzPts val="1800"/>
              <a:buFont typeface="Red Hat Display"/>
              <a:buNone/>
              <a:defRPr sz="1400" b="0" i="0" u="none" strike="noStrike" cap="none">
                <a:solidFill>
                  <a:srgbClr val="000000"/>
                </a:solidFill>
                <a:latin typeface="Red Hat Display"/>
                <a:ea typeface="Red Hat Display"/>
                <a:cs typeface="Red Hat Display"/>
                <a:sym typeface="Red Hat Display"/>
              </a:defRPr>
            </a:lvl8pPr>
            <a:lvl9pPr marL="4114800" marR="0" lvl="8" indent="-342900" algn="l" rtl="0">
              <a:lnSpc>
                <a:spcPct val="140000"/>
              </a:lnSpc>
              <a:spcBef>
                <a:spcPts val="500"/>
              </a:spcBef>
              <a:spcAft>
                <a:spcPts val="500"/>
              </a:spcAft>
              <a:buClr>
                <a:srgbClr val="000000"/>
              </a:buClr>
              <a:buSzPts val="1800"/>
              <a:buFont typeface="Red Hat Display"/>
              <a:buNone/>
              <a:defRPr sz="1400" b="0" i="0" u="none" strike="noStrike" cap="none">
                <a:solidFill>
                  <a:srgbClr val="000000"/>
                </a:solidFill>
                <a:latin typeface="Red Hat Display"/>
                <a:ea typeface="Red Hat Display"/>
                <a:cs typeface="Red Hat Display"/>
                <a:sym typeface="Red Hat Display"/>
              </a:defRPr>
            </a:lvl9pPr>
          </a:lstStyle>
          <a:p>
            <a:pPr marL="0" lvl="0" indent="0" algn="l" rtl="0">
              <a:lnSpc>
                <a:spcPct val="100000"/>
              </a:lnSpc>
              <a:spcBef>
                <a:spcPts val="0"/>
              </a:spcBef>
              <a:spcAft>
                <a:spcPts val="0"/>
              </a:spcAft>
              <a:buNone/>
            </a:pPr>
            <a:r>
              <a:rPr lang="en-US" sz="1200" dirty="0">
                <a:solidFill>
                  <a:schemeClr val="tx2"/>
                </a:solidFill>
              </a:rPr>
              <a:t>Explain what is done with Option B simply – who is doing what?</a:t>
            </a:r>
            <a:endParaRPr sz="1200" dirty="0">
              <a:solidFill>
                <a:schemeClr val="tx2"/>
              </a:solidFill>
            </a:endParaRPr>
          </a:p>
        </p:txBody>
      </p:sp>
      <p:sp>
        <p:nvSpPr>
          <p:cNvPr id="20" name="Google Shape;1658;p114">
            <a:extLst>
              <a:ext uri="{FF2B5EF4-FFF2-40B4-BE49-F238E27FC236}">
                <a16:creationId xmlns:a16="http://schemas.microsoft.com/office/drawing/2014/main" id="{BD76FBCE-7E11-4EC7-AE43-36BA204C35F0}"/>
              </a:ext>
            </a:extLst>
          </p:cNvPr>
          <p:cNvSpPr txBox="1">
            <a:spLocks noGrp="1"/>
          </p:cNvSpPr>
          <p:nvPr/>
        </p:nvSpPr>
        <p:spPr>
          <a:xfrm>
            <a:off x="5570531" y="2696972"/>
            <a:ext cx="2880512" cy="515323"/>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l" rtl="0">
              <a:lnSpc>
                <a:spcPct val="140000"/>
              </a:lnSpc>
              <a:spcBef>
                <a:spcPts val="0"/>
              </a:spcBef>
              <a:spcAft>
                <a:spcPts val="0"/>
              </a:spcAft>
              <a:buClr>
                <a:schemeClr val="accent1"/>
              </a:buClr>
              <a:buSzPts val="1800"/>
              <a:buFont typeface="Red Hat Display"/>
              <a:buNone/>
              <a:defRPr sz="1400" b="0" i="0" u="none" strike="noStrike" cap="none">
                <a:solidFill>
                  <a:srgbClr val="000000"/>
                </a:solidFill>
                <a:latin typeface="Red Hat Display"/>
                <a:ea typeface="Red Hat Display"/>
                <a:cs typeface="Red Hat Display"/>
                <a:sym typeface="Red Hat Display"/>
              </a:defRPr>
            </a:lvl1pPr>
            <a:lvl2pPr marL="914400" marR="0" lvl="1" indent="-342900" algn="l" rtl="0">
              <a:lnSpc>
                <a:spcPct val="140000"/>
              </a:lnSpc>
              <a:spcBef>
                <a:spcPts val="500"/>
              </a:spcBef>
              <a:spcAft>
                <a:spcPts val="0"/>
              </a:spcAft>
              <a:buClr>
                <a:srgbClr val="000000"/>
              </a:buClr>
              <a:buSzPts val="1800"/>
              <a:buFont typeface="Red Hat Display"/>
              <a:buNone/>
              <a:defRPr sz="1400" b="0" i="0" u="none" strike="noStrike" cap="none">
                <a:solidFill>
                  <a:srgbClr val="000000"/>
                </a:solidFill>
                <a:latin typeface="Red Hat Display"/>
                <a:ea typeface="Red Hat Display"/>
                <a:cs typeface="Red Hat Display"/>
                <a:sym typeface="Red Hat Display"/>
              </a:defRPr>
            </a:lvl2pPr>
            <a:lvl3pPr marL="1371600" marR="0" lvl="2" indent="-342900" algn="l" rtl="0">
              <a:lnSpc>
                <a:spcPct val="140000"/>
              </a:lnSpc>
              <a:spcBef>
                <a:spcPts val="500"/>
              </a:spcBef>
              <a:spcAft>
                <a:spcPts val="0"/>
              </a:spcAft>
              <a:buClr>
                <a:srgbClr val="000000"/>
              </a:buClr>
              <a:buSzPts val="1800"/>
              <a:buFont typeface="Red Hat Display"/>
              <a:buNone/>
              <a:defRPr sz="1400" b="0" i="0" u="none" strike="noStrike" cap="none">
                <a:solidFill>
                  <a:srgbClr val="000000"/>
                </a:solidFill>
                <a:latin typeface="Red Hat Display"/>
                <a:ea typeface="Red Hat Display"/>
                <a:cs typeface="Red Hat Display"/>
                <a:sym typeface="Red Hat Display"/>
              </a:defRPr>
            </a:lvl3pPr>
            <a:lvl4pPr marL="1828800" marR="0" lvl="3" indent="-342900" algn="l" rtl="0">
              <a:lnSpc>
                <a:spcPct val="140000"/>
              </a:lnSpc>
              <a:spcBef>
                <a:spcPts val="500"/>
              </a:spcBef>
              <a:spcAft>
                <a:spcPts val="0"/>
              </a:spcAft>
              <a:buClr>
                <a:srgbClr val="000000"/>
              </a:buClr>
              <a:buSzPts val="1800"/>
              <a:buFont typeface="Red Hat Display"/>
              <a:buNone/>
              <a:defRPr sz="1400" b="0" i="0" u="none" strike="noStrike" cap="none">
                <a:solidFill>
                  <a:srgbClr val="000000"/>
                </a:solidFill>
                <a:latin typeface="Red Hat Display"/>
                <a:ea typeface="Red Hat Display"/>
                <a:cs typeface="Red Hat Display"/>
                <a:sym typeface="Red Hat Display"/>
              </a:defRPr>
            </a:lvl4pPr>
            <a:lvl5pPr marL="2286000" marR="0" lvl="4" indent="-342900" algn="l" rtl="0">
              <a:lnSpc>
                <a:spcPct val="140000"/>
              </a:lnSpc>
              <a:spcBef>
                <a:spcPts val="500"/>
              </a:spcBef>
              <a:spcAft>
                <a:spcPts val="0"/>
              </a:spcAft>
              <a:buClr>
                <a:srgbClr val="000000"/>
              </a:buClr>
              <a:buSzPts val="1800"/>
              <a:buFont typeface="Red Hat Display"/>
              <a:buNone/>
              <a:defRPr sz="1400" b="0" i="0" u="none" strike="noStrike" cap="none">
                <a:solidFill>
                  <a:srgbClr val="000000"/>
                </a:solidFill>
                <a:latin typeface="Red Hat Display"/>
                <a:ea typeface="Red Hat Display"/>
                <a:cs typeface="Red Hat Display"/>
                <a:sym typeface="Red Hat Display"/>
              </a:defRPr>
            </a:lvl5pPr>
            <a:lvl6pPr marL="2743200" marR="0" lvl="5" indent="-342900" algn="l" rtl="0">
              <a:lnSpc>
                <a:spcPct val="140000"/>
              </a:lnSpc>
              <a:spcBef>
                <a:spcPts val="500"/>
              </a:spcBef>
              <a:spcAft>
                <a:spcPts val="0"/>
              </a:spcAft>
              <a:buClr>
                <a:srgbClr val="000000"/>
              </a:buClr>
              <a:buSzPts val="1800"/>
              <a:buFont typeface="Red Hat Display"/>
              <a:buNone/>
              <a:defRPr sz="1400" b="0" i="0" u="none" strike="noStrike" cap="none">
                <a:solidFill>
                  <a:srgbClr val="000000"/>
                </a:solidFill>
                <a:latin typeface="Red Hat Display"/>
                <a:ea typeface="Red Hat Display"/>
                <a:cs typeface="Red Hat Display"/>
                <a:sym typeface="Red Hat Display"/>
              </a:defRPr>
            </a:lvl6pPr>
            <a:lvl7pPr marL="3200400" marR="0" lvl="6" indent="-342900" algn="l" rtl="0">
              <a:lnSpc>
                <a:spcPct val="140000"/>
              </a:lnSpc>
              <a:spcBef>
                <a:spcPts val="500"/>
              </a:spcBef>
              <a:spcAft>
                <a:spcPts val="0"/>
              </a:spcAft>
              <a:buClr>
                <a:srgbClr val="000000"/>
              </a:buClr>
              <a:buSzPts val="1800"/>
              <a:buFont typeface="Red Hat Display"/>
              <a:buNone/>
              <a:defRPr sz="1400" b="0" i="0" u="none" strike="noStrike" cap="none">
                <a:solidFill>
                  <a:srgbClr val="000000"/>
                </a:solidFill>
                <a:latin typeface="Red Hat Display"/>
                <a:ea typeface="Red Hat Display"/>
                <a:cs typeface="Red Hat Display"/>
                <a:sym typeface="Red Hat Display"/>
              </a:defRPr>
            </a:lvl7pPr>
            <a:lvl8pPr marL="3657600" marR="0" lvl="7" indent="-342900" algn="l" rtl="0">
              <a:lnSpc>
                <a:spcPct val="140000"/>
              </a:lnSpc>
              <a:spcBef>
                <a:spcPts val="500"/>
              </a:spcBef>
              <a:spcAft>
                <a:spcPts val="0"/>
              </a:spcAft>
              <a:buClr>
                <a:srgbClr val="000000"/>
              </a:buClr>
              <a:buSzPts val="1800"/>
              <a:buFont typeface="Red Hat Display"/>
              <a:buNone/>
              <a:defRPr sz="1400" b="0" i="0" u="none" strike="noStrike" cap="none">
                <a:solidFill>
                  <a:srgbClr val="000000"/>
                </a:solidFill>
                <a:latin typeface="Red Hat Display"/>
                <a:ea typeface="Red Hat Display"/>
                <a:cs typeface="Red Hat Display"/>
                <a:sym typeface="Red Hat Display"/>
              </a:defRPr>
            </a:lvl8pPr>
            <a:lvl9pPr marL="4114800" marR="0" lvl="8" indent="-342900" algn="l" rtl="0">
              <a:lnSpc>
                <a:spcPct val="140000"/>
              </a:lnSpc>
              <a:spcBef>
                <a:spcPts val="500"/>
              </a:spcBef>
              <a:spcAft>
                <a:spcPts val="500"/>
              </a:spcAft>
              <a:buClr>
                <a:srgbClr val="000000"/>
              </a:buClr>
              <a:buSzPts val="1800"/>
              <a:buFont typeface="Red Hat Display"/>
              <a:buNone/>
              <a:defRPr sz="1400" b="0" i="0" u="none" strike="noStrike" cap="none">
                <a:solidFill>
                  <a:srgbClr val="000000"/>
                </a:solidFill>
                <a:latin typeface="Red Hat Display"/>
                <a:ea typeface="Red Hat Display"/>
                <a:cs typeface="Red Hat Display"/>
                <a:sym typeface="Red Hat Display"/>
              </a:defRPr>
            </a:lvl9pPr>
          </a:lstStyle>
          <a:p>
            <a:pPr marL="0" lvl="0" indent="0" algn="l" rtl="0">
              <a:spcBef>
                <a:spcPts val="0"/>
              </a:spcBef>
              <a:spcAft>
                <a:spcPts val="0"/>
              </a:spcAft>
              <a:buClr>
                <a:schemeClr val="dk1"/>
              </a:buClr>
              <a:buSzPts val="1100"/>
              <a:buFont typeface="Arial"/>
              <a:buNone/>
            </a:pPr>
            <a:r>
              <a:rPr lang="en-US" sz="1200" dirty="0">
                <a:solidFill>
                  <a:schemeClr val="tx2"/>
                </a:solidFill>
              </a:rPr>
              <a:t>Explain the good things that come from this path</a:t>
            </a:r>
            <a:endParaRPr sz="1200" dirty="0">
              <a:solidFill>
                <a:schemeClr val="tx2"/>
              </a:solidFill>
            </a:endParaRPr>
          </a:p>
          <a:p>
            <a:pPr marL="0" lvl="0" indent="0" algn="l" rtl="0">
              <a:spcBef>
                <a:spcPts val="500"/>
              </a:spcBef>
              <a:spcAft>
                <a:spcPts val="500"/>
              </a:spcAft>
              <a:buNone/>
            </a:pPr>
            <a:endParaRPr sz="1200" dirty="0">
              <a:solidFill>
                <a:schemeClr val="tx2"/>
              </a:solidFill>
            </a:endParaRPr>
          </a:p>
        </p:txBody>
      </p:sp>
      <p:sp>
        <p:nvSpPr>
          <p:cNvPr id="21" name="Google Shape;1660;p114">
            <a:extLst>
              <a:ext uri="{FF2B5EF4-FFF2-40B4-BE49-F238E27FC236}">
                <a16:creationId xmlns:a16="http://schemas.microsoft.com/office/drawing/2014/main" id="{C8CB1CD6-8E99-48E9-B550-B1018F73EC62}"/>
              </a:ext>
            </a:extLst>
          </p:cNvPr>
          <p:cNvSpPr txBox="1">
            <a:spLocks noGrp="1"/>
          </p:cNvSpPr>
          <p:nvPr/>
        </p:nvSpPr>
        <p:spPr>
          <a:xfrm>
            <a:off x="5537380" y="3590415"/>
            <a:ext cx="3025824" cy="569425"/>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l" rtl="0">
              <a:lnSpc>
                <a:spcPct val="140000"/>
              </a:lnSpc>
              <a:spcBef>
                <a:spcPts val="0"/>
              </a:spcBef>
              <a:spcAft>
                <a:spcPts val="0"/>
              </a:spcAft>
              <a:buClr>
                <a:schemeClr val="accent1"/>
              </a:buClr>
              <a:buSzPts val="1800"/>
              <a:buFont typeface="Red Hat Display"/>
              <a:buNone/>
              <a:defRPr sz="1400" b="0" i="0" u="none" strike="noStrike" cap="none">
                <a:solidFill>
                  <a:srgbClr val="000000"/>
                </a:solidFill>
                <a:latin typeface="Red Hat Display"/>
                <a:ea typeface="Red Hat Display"/>
                <a:cs typeface="Red Hat Display"/>
                <a:sym typeface="Red Hat Display"/>
              </a:defRPr>
            </a:lvl1pPr>
            <a:lvl2pPr marL="914400" marR="0" lvl="1" indent="-342900" algn="l" rtl="0">
              <a:lnSpc>
                <a:spcPct val="140000"/>
              </a:lnSpc>
              <a:spcBef>
                <a:spcPts val="500"/>
              </a:spcBef>
              <a:spcAft>
                <a:spcPts val="0"/>
              </a:spcAft>
              <a:buClr>
                <a:srgbClr val="000000"/>
              </a:buClr>
              <a:buSzPts val="1800"/>
              <a:buFont typeface="Red Hat Display"/>
              <a:buNone/>
              <a:defRPr sz="1400" b="0" i="0" u="none" strike="noStrike" cap="none">
                <a:solidFill>
                  <a:srgbClr val="000000"/>
                </a:solidFill>
                <a:latin typeface="Red Hat Display"/>
                <a:ea typeface="Red Hat Display"/>
                <a:cs typeface="Red Hat Display"/>
                <a:sym typeface="Red Hat Display"/>
              </a:defRPr>
            </a:lvl2pPr>
            <a:lvl3pPr marL="1371600" marR="0" lvl="2" indent="-342900" algn="l" rtl="0">
              <a:lnSpc>
                <a:spcPct val="140000"/>
              </a:lnSpc>
              <a:spcBef>
                <a:spcPts val="500"/>
              </a:spcBef>
              <a:spcAft>
                <a:spcPts val="0"/>
              </a:spcAft>
              <a:buClr>
                <a:srgbClr val="000000"/>
              </a:buClr>
              <a:buSzPts val="1800"/>
              <a:buFont typeface="Red Hat Display"/>
              <a:buNone/>
              <a:defRPr sz="1400" b="0" i="0" u="none" strike="noStrike" cap="none">
                <a:solidFill>
                  <a:srgbClr val="000000"/>
                </a:solidFill>
                <a:latin typeface="Red Hat Display"/>
                <a:ea typeface="Red Hat Display"/>
                <a:cs typeface="Red Hat Display"/>
                <a:sym typeface="Red Hat Display"/>
              </a:defRPr>
            </a:lvl3pPr>
            <a:lvl4pPr marL="1828800" marR="0" lvl="3" indent="-342900" algn="l" rtl="0">
              <a:lnSpc>
                <a:spcPct val="140000"/>
              </a:lnSpc>
              <a:spcBef>
                <a:spcPts val="500"/>
              </a:spcBef>
              <a:spcAft>
                <a:spcPts val="0"/>
              </a:spcAft>
              <a:buClr>
                <a:srgbClr val="000000"/>
              </a:buClr>
              <a:buSzPts val="1800"/>
              <a:buFont typeface="Red Hat Display"/>
              <a:buNone/>
              <a:defRPr sz="1400" b="0" i="0" u="none" strike="noStrike" cap="none">
                <a:solidFill>
                  <a:srgbClr val="000000"/>
                </a:solidFill>
                <a:latin typeface="Red Hat Display"/>
                <a:ea typeface="Red Hat Display"/>
                <a:cs typeface="Red Hat Display"/>
                <a:sym typeface="Red Hat Display"/>
              </a:defRPr>
            </a:lvl4pPr>
            <a:lvl5pPr marL="2286000" marR="0" lvl="4" indent="-342900" algn="l" rtl="0">
              <a:lnSpc>
                <a:spcPct val="140000"/>
              </a:lnSpc>
              <a:spcBef>
                <a:spcPts val="500"/>
              </a:spcBef>
              <a:spcAft>
                <a:spcPts val="0"/>
              </a:spcAft>
              <a:buClr>
                <a:srgbClr val="000000"/>
              </a:buClr>
              <a:buSzPts val="1800"/>
              <a:buFont typeface="Red Hat Display"/>
              <a:buNone/>
              <a:defRPr sz="1400" b="0" i="0" u="none" strike="noStrike" cap="none">
                <a:solidFill>
                  <a:srgbClr val="000000"/>
                </a:solidFill>
                <a:latin typeface="Red Hat Display"/>
                <a:ea typeface="Red Hat Display"/>
                <a:cs typeface="Red Hat Display"/>
                <a:sym typeface="Red Hat Display"/>
              </a:defRPr>
            </a:lvl5pPr>
            <a:lvl6pPr marL="2743200" marR="0" lvl="5" indent="-342900" algn="l" rtl="0">
              <a:lnSpc>
                <a:spcPct val="140000"/>
              </a:lnSpc>
              <a:spcBef>
                <a:spcPts val="500"/>
              </a:spcBef>
              <a:spcAft>
                <a:spcPts val="0"/>
              </a:spcAft>
              <a:buClr>
                <a:srgbClr val="000000"/>
              </a:buClr>
              <a:buSzPts val="1800"/>
              <a:buFont typeface="Red Hat Display"/>
              <a:buNone/>
              <a:defRPr sz="1400" b="0" i="0" u="none" strike="noStrike" cap="none">
                <a:solidFill>
                  <a:srgbClr val="000000"/>
                </a:solidFill>
                <a:latin typeface="Red Hat Display"/>
                <a:ea typeface="Red Hat Display"/>
                <a:cs typeface="Red Hat Display"/>
                <a:sym typeface="Red Hat Display"/>
              </a:defRPr>
            </a:lvl6pPr>
            <a:lvl7pPr marL="3200400" marR="0" lvl="6" indent="-342900" algn="l" rtl="0">
              <a:lnSpc>
                <a:spcPct val="140000"/>
              </a:lnSpc>
              <a:spcBef>
                <a:spcPts val="500"/>
              </a:spcBef>
              <a:spcAft>
                <a:spcPts val="0"/>
              </a:spcAft>
              <a:buClr>
                <a:srgbClr val="000000"/>
              </a:buClr>
              <a:buSzPts val="1800"/>
              <a:buFont typeface="Red Hat Display"/>
              <a:buNone/>
              <a:defRPr sz="1400" b="0" i="0" u="none" strike="noStrike" cap="none">
                <a:solidFill>
                  <a:srgbClr val="000000"/>
                </a:solidFill>
                <a:latin typeface="Red Hat Display"/>
                <a:ea typeface="Red Hat Display"/>
                <a:cs typeface="Red Hat Display"/>
                <a:sym typeface="Red Hat Display"/>
              </a:defRPr>
            </a:lvl7pPr>
            <a:lvl8pPr marL="3657600" marR="0" lvl="7" indent="-342900" algn="l" rtl="0">
              <a:lnSpc>
                <a:spcPct val="140000"/>
              </a:lnSpc>
              <a:spcBef>
                <a:spcPts val="500"/>
              </a:spcBef>
              <a:spcAft>
                <a:spcPts val="0"/>
              </a:spcAft>
              <a:buClr>
                <a:srgbClr val="000000"/>
              </a:buClr>
              <a:buSzPts val="1800"/>
              <a:buFont typeface="Red Hat Display"/>
              <a:buNone/>
              <a:defRPr sz="1400" b="0" i="0" u="none" strike="noStrike" cap="none">
                <a:solidFill>
                  <a:srgbClr val="000000"/>
                </a:solidFill>
                <a:latin typeface="Red Hat Display"/>
                <a:ea typeface="Red Hat Display"/>
                <a:cs typeface="Red Hat Display"/>
                <a:sym typeface="Red Hat Display"/>
              </a:defRPr>
            </a:lvl8pPr>
            <a:lvl9pPr marL="4114800" marR="0" lvl="8" indent="-342900" algn="l" rtl="0">
              <a:lnSpc>
                <a:spcPct val="140000"/>
              </a:lnSpc>
              <a:spcBef>
                <a:spcPts val="500"/>
              </a:spcBef>
              <a:spcAft>
                <a:spcPts val="500"/>
              </a:spcAft>
              <a:buClr>
                <a:srgbClr val="000000"/>
              </a:buClr>
              <a:buSzPts val="1800"/>
              <a:buFont typeface="Red Hat Display"/>
              <a:buNone/>
              <a:defRPr sz="1400" b="0" i="0" u="none" strike="noStrike" cap="none">
                <a:solidFill>
                  <a:srgbClr val="000000"/>
                </a:solidFill>
                <a:latin typeface="Red Hat Display"/>
                <a:ea typeface="Red Hat Display"/>
                <a:cs typeface="Red Hat Display"/>
                <a:sym typeface="Red Hat Display"/>
              </a:defRPr>
            </a:lvl9pPr>
          </a:lstStyle>
          <a:p>
            <a:pPr marL="0" lvl="0" indent="0" algn="l" rtl="0">
              <a:spcBef>
                <a:spcPts val="0"/>
              </a:spcBef>
              <a:spcAft>
                <a:spcPts val="0"/>
              </a:spcAft>
              <a:buClr>
                <a:schemeClr val="dk1"/>
              </a:buClr>
              <a:buSzPts val="1100"/>
              <a:buFont typeface="Arial"/>
              <a:buNone/>
            </a:pPr>
            <a:r>
              <a:rPr lang="en-US" sz="1200" dirty="0">
                <a:solidFill>
                  <a:schemeClr val="tx2"/>
                </a:solidFill>
              </a:rPr>
              <a:t>Explain the negative things that could come from this path</a:t>
            </a:r>
            <a:endParaRPr sz="1200" dirty="0">
              <a:solidFill>
                <a:schemeClr val="tx2"/>
              </a:solidFill>
            </a:endParaRPr>
          </a:p>
        </p:txBody>
      </p:sp>
      <p:pic>
        <p:nvPicPr>
          <p:cNvPr id="22" name="Google Shape;1662;p114">
            <a:extLst>
              <a:ext uri="{FF2B5EF4-FFF2-40B4-BE49-F238E27FC236}">
                <a16:creationId xmlns:a16="http://schemas.microsoft.com/office/drawing/2014/main" id="{35F93897-D5B6-4AC1-9EC7-E1B61AB9FB8D}"/>
              </a:ext>
            </a:extLst>
          </p:cNvPr>
          <p:cNvPicPr preferRelativeResize="0"/>
          <p:nvPr/>
        </p:nvPicPr>
        <p:blipFill>
          <a:blip r:embed="rId3">
            <a:alphaModFix/>
          </a:blip>
          <a:stretch>
            <a:fillRect/>
          </a:stretch>
        </p:blipFill>
        <p:spPr>
          <a:xfrm>
            <a:off x="4865117" y="2433488"/>
            <a:ext cx="415854" cy="633259"/>
          </a:xfrm>
          <a:prstGeom prst="rect">
            <a:avLst/>
          </a:prstGeom>
          <a:noFill/>
          <a:ln>
            <a:noFill/>
          </a:ln>
        </p:spPr>
      </p:pic>
      <p:pic>
        <p:nvPicPr>
          <p:cNvPr id="23" name="Google Shape;1663;p114">
            <a:extLst>
              <a:ext uri="{FF2B5EF4-FFF2-40B4-BE49-F238E27FC236}">
                <a16:creationId xmlns:a16="http://schemas.microsoft.com/office/drawing/2014/main" id="{47F0B9A0-1232-4D7A-8F66-95120B7289D9}"/>
              </a:ext>
            </a:extLst>
          </p:cNvPr>
          <p:cNvPicPr preferRelativeResize="0"/>
          <p:nvPr/>
        </p:nvPicPr>
        <p:blipFill>
          <a:blip r:embed="rId4">
            <a:alphaModFix/>
          </a:blip>
          <a:stretch>
            <a:fillRect/>
          </a:stretch>
        </p:blipFill>
        <p:spPr>
          <a:xfrm>
            <a:off x="4841881" y="3267499"/>
            <a:ext cx="475932" cy="648623"/>
          </a:xfrm>
          <a:prstGeom prst="rect">
            <a:avLst/>
          </a:prstGeom>
          <a:noFill/>
          <a:ln>
            <a:noFill/>
          </a:ln>
        </p:spPr>
      </p:pic>
      <p:pic>
        <p:nvPicPr>
          <p:cNvPr id="24" name="Google Shape;1664;p114">
            <a:extLst>
              <a:ext uri="{FF2B5EF4-FFF2-40B4-BE49-F238E27FC236}">
                <a16:creationId xmlns:a16="http://schemas.microsoft.com/office/drawing/2014/main" id="{6288DD3C-7790-4F9F-9E1C-DF63BCD0E3A1}"/>
              </a:ext>
            </a:extLst>
          </p:cNvPr>
          <p:cNvPicPr preferRelativeResize="0"/>
          <p:nvPr/>
        </p:nvPicPr>
        <p:blipFill rotWithShape="1">
          <a:blip r:embed="rId5">
            <a:alphaModFix/>
          </a:blip>
          <a:srcRect t="139" b="139"/>
          <a:stretch/>
        </p:blipFill>
        <p:spPr>
          <a:xfrm>
            <a:off x="4865118" y="1620670"/>
            <a:ext cx="415854" cy="572700"/>
          </a:xfrm>
          <a:prstGeom prst="rect">
            <a:avLst/>
          </a:prstGeom>
          <a:noFill/>
          <a:ln>
            <a:noFill/>
          </a:ln>
        </p:spPr>
      </p:pic>
      <p:sp>
        <p:nvSpPr>
          <p:cNvPr id="25" name="TextBox 24">
            <a:extLst>
              <a:ext uri="{FF2B5EF4-FFF2-40B4-BE49-F238E27FC236}">
                <a16:creationId xmlns:a16="http://schemas.microsoft.com/office/drawing/2014/main" id="{DFE74570-3F10-4443-BE47-0178C8298CA5}"/>
              </a:ext>
            </a:extLst>
          </p:cNvPr>
          <p:cNvSpPr txBox="1"/>
          <p:nvPr/>
        </p:nvSpPr>
        <p:spPr>
          <a:xfrm>
            <a:off x="5455433" y="3383245"/>
            <a:ext cx="3110708" cy="307777"/>
          </a:xfrm>
          <a:prstGeom prst="rect">
            <a:avLst/>
          </a:prstGeom>
          <a:noFill/>
        </p:spPr>
        <p:txBody>
          <a:bodyPr wrap="square">
            <a:spAutoFit/>
          </a:bodyPr>
          <a:lstStyle/>
          <a:p>
            <a:r>
              <a:rPr lang="en" dirty="0">
                <a:solidFill>
                  <a:schemeClr val="bg2"/>
                </a:solidFill>
              </a:rPr>
              <a:t>Cons</a:t>
            </a:r>
            <a:endParaRPr lang="en-US" dirty="0">
              <a:solidFill>
                <a:schemeClr val="bg2"/>
              </a:solidFill>
            </a:endParaRPr>
          </a:p>
        </p:txBody>
      </p:sp>
      <p:sp>
        <p:nvSpPr>
          <p:cNvPr id="26" name="TextBox 25">
            <a:extLst>
              <a:ext uri="{FF2B5EF4-FFF2-40B4-BE49-F238E27FC236}">
                <a16:creationId xmlns:a16="http://schemas.microsoft.com/office/drawing/2014/main" id="{3AB78E29-88FF-4E7D-8E53-B7CA0305C507}"/>
              </a:ext>
            </a:extLst>
          </p:cNvPr>
          <p:cNvSpPr txBox="1"/>
          <p:nvPr/>
        </p:nvSpPr>
        <p:spPr>
          <a:xfrm>
            <a:off x="5455433" y="2477028"/>
            <a:ext cx="3334630" cy="307777"/>
          </a:xfrm>
          <a:prstGeom prst="rect">
            <a:avLst/>
          </a:prstGeom>
          <a:noFill/>
        </p:spPr>
        <p:txBody>
          <a:bodyPr wrap="square">
            <a:spAutoFit/>
          </a:bodyPr>
          <a:lstStyle/>
          <a:p>
            <a:r>
              <a:rPr lang="en" dirty="0">
                <a:solidFill>
                  <a:schemeClr val="bg2"/>
                </a:solidFill>
              </a:rPr>
              <a:t>Pros</a:t>
            </a:r>
            <a:endParaRPr lang="en-US" dirty="0">
              <a:solidFill>
                <a:schemeClr val="bg2"/>
              </a:solidFill>
            </a:endParaRPr>
          </a:p>
        </p:txBody>
      </p:sp>
      <p:pic>
        <p:nvPicPr>
          <p:cNvPr id="14" name="Picture 13">
            <a:extLst>
              <a:ext uri="{FF2B5EF4-FFF2-40B4-BE49-F238E27FC236}">
                <a16:creationId xmlns:a16="http://schemas.microsoft.com/office/drawing/2014/main" id="{6FC78851-E8CA-4E8A-BC83-60A72FE4EF56}"/>
              </a:ext>
            </a:extLst>
          </p:cNvPr>
          <p:cNvPicPr>
            <a:picLocks noChangeAspect="1"/>
          </p:cNvPicPr>
          <p:nvPr/>
        </p:nvPicPr>
        <p:blipFill>
          <a:blip r:embed="rId6"/>
          <a:stretch>
            <a:fillRect/>
          </a:stretch>
        </p:blipFill>
        <p:spPr>
          <a:xfrm>
            <a:off x="80780" y="4159840"/>
            <a:ext cx="602372" cy="929055"/>
          </a:xfrm>
          <a:prstGeom prst="rect">
            <a:avLst/>
          </a:prstGeom>
        </p:spPr>
      </p:pic>
      <p:sp>
        <p:nvSpPr>
          <p:cNvPr id="27" name="TextBox 26">
            <a:extLst>
              <a:ext uri="{FF2B5EF4-FFF2-40B4-BE49-F238E27FC236}">
                <a16:creationId xmlns:a16="http://schemas.microsoft.com/office/drawing/2014/main" id="{7562A485-821A-4043-9164-A89F616325A7}"/>
              </a:ext>
            </a:extLst>
          </p:cNvPr>
          <p:cNvSpPr txBox="1"/>
          <p:nvPr/>
        </p:nvSpPr>
        <p:spPr>
          <a:xfrm>
            <a:off x="641576" y="4237495"/>
            <a:ext cx="4456068" cy="954107"/>
          </a:xfrm>
          <a:prstGeom prst="rect">
            <a:avLst/>
          </a:prstGeom>
          <a:noFill/>
        </p:spPr>
        <p:txBody>
          <a:bodyPr wrap="square" rtlCol="0">
            <a:spAutoFit/>
          </a:bodyPr>
          <a:lstStyle/>
          <a:p>
            <a:r>
              <a:rPr lang="en-US" dirty="0" err="1">
                <a:solidFill>
                  <a:schemeClr val="tx2"/>
                </a:solidFill>
              </a:rPr>
              <a:t>Cyberface</a:t>
            </a:r>
            <a:r>
              <a:rPr lang="en-US" dirty="0">
                <a:solidFill>
                  <a:schemeClr val="tx2"/>
                </a:solidFill>
              </a:rPr>
              <a:t> says “Using O&amp;I helps you lay out the good and bad things that could/will happen for any choice or risk that lays before you so that business leaders can make their decision on which course to pursue.”</a:t>
            </a:r>
          </a:p>
        </p:txBody>
      </p:sp>
    </p:spTree>
    <p:extLst>
      <p:ext uri="{BB962C8B-B14F-4D97-AF65-F5344CB8AC3E}">
        <p14:creationId xmlns:p14="http://schemas.microsoft.com/office/powerpoint/2010/main" val="13702499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fade">
                                      <p:cBhvr>
                                        <p:cTn id="12" dur="1000"/>
                                        <p:tgtEl>
                                          <p:spTgt spid="27"/>
                                        </p:tgtEl>
                                      </p:cBhvr>
                                    </p:animEffect>
                                    <p:anim calcmode="lin" valueType="num">
                                      <p:cBhvr>
                                        <p:cTn id="13" dur="1000" fill="hold"/>
                                        <p:tgtEl>
                                          <p:spTgt spid="27"/>
                                        </p:tgtEl>
                                        <p:attrNameLst>
                                          <p:attrName>ppt_x</p:attrName>
                                        </p:attrNameLst>
                                      </p:cBhvr>
                                      <p:tavLst>
                                        <p:tav tm="0">
                                          <p:val>
                                            <p:strVal val="#ppt_x"/>
                                          </p:val>
                                        </p:tav>
                                        <p:tav tm="100000">
                                          <p:val>
                                            <p:strVal val="#ppt_x"/>
                                          </p:val>
                                        </p:tav>
                                      </p:tavLst>
                                    </p:anim>
                                    <p:anim calcmode="lin" valueType="num">
                                      <p:cBhvr>
                                        <p:cTn id="14"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FAD9E6-4672-4F6B-9427-6A398E382F23}"/>
              </a:ext>
            </a:extLst>
          </p:cNvPr>
          <p:cNvSpPr>
            <a:spLocks noGrp="1"/>
          </p:cNvSpPr>
          <p:nvPr>
            <p:ph type="title"/>
          </p:nvPr>
        </p:nvSpPr>
        <p:spPr/>
        <p:txBody>
          <a:bodyPr/>
          <a:lstStyle/>
          <a:p>
            <a:r>
              <a:rPr lang="en-US" dirty="0">
                <a:solidFill>
                  <a:schemeClr val="tx2"/>
                </a:solidFill>
              </a:rPr>
              <a:t>SBAR</a:t>
            </a:r>
          </a:p>
        </p:txBody>
      </p:sp>
      <p:sp>
        <p:nvSpPr>
          <p:cNvPr id="3" name="TextBox 2">
            <a:extLst>
              <a:ext uri="{FF2B5EF4-FFF2-40B4-BE49-F238E27FC236}">
                <a16:creationId xmlns:a16="http://schemas.microsoft.com/office/drawing/2014/main" id="{97168278-D9AE-445B-8378-4AE528A79FDF}"/>
              </a:ext>
            </a:extLst>
          </p:cNvPr>
          <p:cNvSpPr txBox="1"/>
          <p:nvPr/>
        </p:nvSpPr>
        <p:spPr>
          <a:xfrm>
            <a:off x="1153886" y="1763486"/>
            <a:ext cx="1587294" cy="1600438"/>
          </a:xfrm>
          <a:prstGeom prst="rect">
            <a:avLst/>
          </a:prstGeom>
          <a:noFill/>
        </p:spPr>
        <p:txBody>
          <a:bodyPr wrap="none" rtlCol="0">
            <a:spAutoFit/>
          </a:bodyPr>
          <a:lstStyle/>
          <a:p>
            <a:pPr algn="r"/>
            <a:r>
              <a:rPr lang="en-US" dirty="0">
                <a:solidFill>
                  <a:schemeClr val="bg2"/>
                </a:solidFill>
              </a:rPr>
              <a:t>Situation</a:t>
            </a:r>
          </a:p>
          <a:p>
            <a:pPr algn="r"/>
            <a:endParaRPr lang="en-US" dirty="0">
              <a:solidFill>
                <a:schemeClr val="bg2"/>
              </a:solidFill>
            </a:endParaRPr>
          </a:p>
          <a:p>
            <a:pPr algn="r"/>
            <a:r>
              <a:rPr lang="en-US" dirty="0">
                <a:solidFill>
                  <a:schemeClr val="bg2"/>
                </a:solidFill>
              </a:rPr>
              <a:t>Background</a:t>
            </a:r>
          </a:p>
          <a:p>
            <a:pPr algn="r"/>
            <a:endParaRPr lang="en-US" dirty="0">
              <a:solidFill>
                <a:schemeClr val="bg2"/>
              </a:solidFill>
            </a:endParaRPr>
          </a:p>
          <a:p>
            <a:pPr algn="r"/>
            <a:r>
              <a:rPr lang="en-US" dirty="0">
                <a:solidFill>
                  <a:schemeClr val="bg2"/>
                </a:solidFill>
              </a:rPr>
              <a:t>Assessment</a:t>
            </a:r>
          </a:p>
          <a:p>
            <a:pPr algn="r"/>
            <a:endParaRPr lang="en-US" dirty="0">
              <a:solidFill>
                <a:schemeClr val="bg2"/>
              </a:solidFill>
            </a:endParaRPr>
          </a:p>
          <a:p>
            <a:pPr algn="r"/>
            <a:r>
              <a:rPr lang="en-US" dirty="0">
                <a:solidFill>
                  <a:schemeClr val="bg2"/>
                </a:solidFill>
              </a:rPr>
              <a:t>Recommendation</a:t>
            </a:r>
          </a:p>
        </p:txBody>
      </p:sp>
      <p:sp>
        <p:nvSpPr>
          <p:cNvPr id="4" name="TextBox 3">
            <a:extLst>
              <a:ext uri="{FF2B5EF4-FFF2-40B4-BE49-F238E27FC236}">
                <a16:creationId xmlns:a16="http://schemas.microsoft.com/office/drawing/2014/main" id="{06C6E114-E620-4091-847A-3972A4F9132E}"/>
              </a:ext>
            </a:extLst>
          </p:cNvPr>
          <p:cNvSpPr txBox="1"/>
          <p:nvPr/>
        </p:nvSpPr>
        <p:spPr>
          <a:xfrm>
            <a:off x="3686627" y="1750673"/>
            <a:ext cx="3817257" cy="307777"/>
          </a:xfrm>
          <a:prstGeom prst="rect">
            <a:avLst/>
          </a:prstGeom>
          <a:noFill/>
        </p:spPr>
        <p:txBody>
          <a:bodyPr wrap="square" rtlCol="0">
            <a:spAutoFit/>
          </a:bodyPr>
          <a:lstStyle/>
          <a:p>
            <a:r>
              <a:rPr lang="en-US" dirty="0">
                <a:solidFill>
                  <a:schemeClr val="tx2"/>
                </a:solidFill>
              </a:rPr>
              <a:t>What is the problem?</a:t>
            </a:r>
          </a:p>
        </p:txBody>
      </p:sp>
      <p:sp>
        <p:nvSpPr>
          <p:cNvPr id="5" name="TextBox 4">
            <a:extLst>
              <a:ext uri="{FF2B5EF4-FFF2-40B4-BE49-F238E27FC236}">
                <a16:creationId xmlns:a16="http://schemas.microsoft.com/office/drawing/2014/main" id="{6426A000-3930-4A76-837D-6EC796B21641}"/>
              </a:ext>
            </a:extLst>
          </p:cNvPr>
          <p:cNvSpPr txBox="1"/>
          <p:nvPr/>
        </p:nvSpPr>
        <p:spPr>
          <a:xfrm>
            <a:off x="3686628" y="2192057"/>
            <a:ext cx="3817257" cy="307777"/>
          </a:xfrm>
          <a:prstGeom prst="rect">
            <a:avLst/>
          </a:prstGeom>
          <a:noFill/>
        </p:spPr>
        <p:txBody>
          <a:bodyPr wrap="square" rtlCol="0">
            <a:spAutoFit/>
          </a:bodyPr>
          <a:lstStyle/>
          <a:p>
            <a:r>
              <a:rPr lang="en-US" dirty="0">
                <a:solidFill>
                  <a:schemeClr val="tx2"/>
                </a:solidFill>
              </a:rPr>
              <a:t>What has been done/How did we get here?</a:t>
            </a:r>
          </a:p>
        </p:txBody>
      </p:sp>
      <p:sp>
        <p:nvSpPr>
          <p:cNvPr id="6" name="TextBox 5">
            <a:extLst>
              <a:ext uri="{FF2B5EF4-FFF2-40B4-BE49-F238E27FC236}">
                <a16:creationId xmlns:a16="http://schemas.microsoft.com/office/drawing/2014/main" id="{5B38AC68-D715-4918-9536-444FC875F72B}"/>
              </a:ext>
            </a:extLst>
          </p:cNvPr>
          <p:cNvSpPr txBox="1"/>
          <p:nvPr/>
        </p:nvSpPr>
        <p:spPr>
          <a:xfrm>
            <a:off x="3686628" y="2609448"/>
            <a:ext cx="3817257" cy="307777"/>
          </a:xfrm>
          <a:prstGeom prst="rect">
            <a:avLst/>
          </a:prstGeom>
          <a:noFill/>
        </p:spPr>
        <p:txBody>
          <a:bodyPr wrap="square" rtlCol="0">
            <a:spAutoFit/>
          </a:bodyPr>
          <a:lstStyle/>
          <a:p>
            <a:r>
              <a:rPr lang="en-US" dirty="0">
                <a:solidFill>
                  <a:schemeClr val="tx2"/>
                </a:solidFill>
              </a:rPr>
              <a:t>What are the risks caused by the problem?</a:t>
            </a:r>
          </a:p>
        </p:txBody>
      </p:sp>
      <p:sp>
        <p:nvSpPr>
          <p:cNvPr id="7" name="TextBox 6">
            <a:extLst>
              <a:ext uri="{FF2B5EF4-FFF2-40B4-BE49-F238E27FC236}">
                <a16:creationId xmlns:a16="http://schemas.microsoft.com/office/drawing/2014/main" id="{76633298-0C13-4AF6-ADDF-9A6C3479C3D5}"/>
              </a:ext>
            </a:extLst>
          </p:cNvPr>
          <p:cNvSpPr txBox="1"/>
          <p:nvPr/>
        </p:nvSpPr>
        <p:spPr>
          <a:xfrm>
            <a:off x="3686627" y="3056147"/>
            <a:ext cx="3817257" cy="307777"/>
          </a:xfrm>
          <a:prstGeom prst="rect">
            <a:avLst/>
          </a:prstGeom>
          <a:noFill/>
        </p:spPr>
        <p:txBody>
          <a:bodyPr wrap="square" rtlCol="0">
            <a:spAutoFit/>
          </a:bodyPr>
          <a:lstStyle/>
          <a:p>
            <a:r>
              <a:rPr lang="en-US" dirty="0">
                <a:solidFill>
                  <a:schemeClr val="tx2"/>
                </a:solidFill>
              </a:rPr>
              <a:t>What should be done to fix the problem?</a:t>
            </a:r>
          </a:p>
        </p:txBody>
      </p:sp>
      <p:sp>
        <p:nvSpPr>
          <p:cNvPr id="8" name="TextBox 7">
            <a:extLst>
              <a:ext uri="{FF2B5EF4-FFF2-40B4-BE49-F238E27FC236}">
                <a16:creationId xmlns:a16="http://schemas.microsoft.com/office/drawing/2014/main" id="{7C452B4E-E44F-48FE-82DA-5368EFC8B108}"/>
              </a:ext>
            </a:extLst>
          </p:cNvPr>
          <p:cNvSpPr txBox="1"/>
          <p:nvPr/>
        </p:nvSpPr>
        <p:spPr>
          <a:xfrm>
            <a:off x="2530605" y="3996402"/>
            <a:ext cx="5347689" cy="954107"/>
          </a:xfrm>
          <a:prstGeom prst="rect">
            <a:avLst/>
          </a:prstGeom>
          <a:noFill/>
        </p:spPr>
        <p:txBody>
          <a:bodyPr wrap="square" rtlCol="0">
            <a:spAutoFit/>
          </a:bodyPr>
          <a:lstStyle/>
          <a:p>
            <a:r>
              <a:rPr lang="en-US" dirty="0" err="1">
                <a:solidFill>
                  <a:schemeClr val="tx2"/>
                </a:solidFill>
              </a:rPr>
              <a:t>Cyberface</a:t>
            </a:r>
            <a:r>
              <a:rPr lang="en-US" dirty="0">
                <a:solidFill>
                  <a:schemeClr val="tx2"/>
                </a:solidFill>
              </a:rPr>
              <a:t> says “SBAR helps to defuse early derailing of your presentation by preempting questions, showing a summary of the problem, your analysis, and a proposed solution right at the beginning.”</a:t>
            </a:r>
          </a:p>
        </p:txBody>
      </p:sp>
      <p:pic>
        <p:nvPicPr>
          <p:cNvPr id="10" name="Picture 9">
            <a:extLst>
              <a:ext uri="{FF2B5EF4-FFF2-40B4-BE49-F238E27FC236}">
                <a16:creationId xmlns:a16="http://schemas.microsoft.com/office/drawing/2014/main" id="{3657648C-82E7-4531-9703-CFF6DEC82172}"/>
              </a:ext>
            </a:extLst>
          </p:cNvPr>
          <p:cNvPicPr>
            <a:picLocks noChangeAspect="1"/>
          </p:cNvPicPr>
          <p:nvPr/>
        </p:nvPicPr>
        <p:blipFill>
          <a:blip r:embed="rId3"/>
          <a:stretch>
            <a:fillRect/>
          </a:stretch>
        </p:blipFill>
        <p:spPr>
          <a:xfrm>
            <a:off x="8027525" y="3668889"/>
            <a:ext cx="1067440" cy="1455236"/>
          </a:xfrm>
          <a:prstGeom prst="rect">
            <a:avLst/>
          </a:prstGeom>
        </p:spPr>
      </p:pic>
    </p:spTree>
    <p:extLst>
      <p:ext uri="{BB962C8B-B14F-4D97-AF65-F5344CB8AC3E}">
        <p14:creationId xmlns:p14="http://schemas.microsoft.com/office/powerpoint/2010/main" val="1958962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anim calcmode="lin" valueType="num">
                                      <p:cBhvr>
                                        <p:cTn id="13" dur="1000" fill="hold"/>
                                        <p:tgtEl>
                                          <p:spTgt spid="8"/>
                                        </p:tgtEl>
                                        <p:attrNameLst>
                                          <p:attrName>ppt_x</p:attrName>
                                        </p:attrNameLst>
                                      </p:cBhvr>
                                      <p:tavLst>
                                        <p:tav tm="0">
                                          <p:val>
                                            <p:strVal val="#ppt_x"/>
                                          </p:val>
                                        </p:tav>
                                        <p:tav tm="100000">
                                          <p:val>
                                            <p:strVal val="#ppt_x"/>
                                          </p:val>
                                        </p:tav>
                                      </p:tavLst>
                                    </p:anim>
                                    <p:anim calcmode="lin" valueType="num">
                                      <p:cBhvr>
                                        <p:cTn id="14"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01"/>
        <p:cNvGrpSpPr/>
        <p:nvPr/>
      </p:nvGrpSpPr>
      <p:grpSpPr>
        <a:xfrm>
          <a:off x="0" y="0"/>
          <a:ext cx="0" cy="0"/>
          <a:chOff x="0" y="0"/>
          <a:chExt cx="0" cy="0"/>
        </a:xfrm>
      </p:grpSpPr>
      <p:sp>
        <p:nvSpPr>
          <p:cNvPr id="602" name="Google Shape;602;p44"/>
          <p:cNvSpPr txBox="1">
            <a:spLocks noGrp="1"/>
          </p:cNvSpPr>
          <p:nvPr>
            <p:ph type="title" idx="6"/>
          </p:nvPr>
        </p:nvSpPr>
        <p:spPr>
          <a:xfrm>
            <a:off x="720000" y="25015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FIRM</a:t>
            </a:r>
            <a:endParaRPr sz="3000">
              <a:solidFill>
                <a:srgbClr val="F3F3F3"/>
              </a:solidFill>
            </a:endParaRPr>
          </a:p>
        </p:txBody>
      </p:sp>
      <p:sp>
        <p:nvSpPr>
          <p:cNvPr id="603" name="Google Shape;603;p44"/>
          <p:cNvSpPr txBox="1">
            <a:spLocks noGrp="1"/>
          </p:cNvSpPr>
          <p:nvPr>
            <p:ph type="subTitle" idx="1"/>
          </p:nvPr>
        </p:nvSpPr>
        <p:spPr>
          <a:xfrm>
            <a:off x="186600" y="1979725"/>
            <a:ext cx="2060700" cy="972000"/>
          </a:xfrm>
          <a:prstGeom prst="rect">
            <a:avLst/>
          </a:prstGeom>
        </p:spPr>
        <p:txBody>
          <a:bodyPr spcFirstLastPara="1" wrap="square" lIns="91425" tIns="91425" rIns="91425" bIns="91425" anchor="ctr" anchorCtr="0">
            <a:noAutofit/>
          </a:bodyPr>
          <a:lstStyle/>
          <a:p>
            <a:pPr marL="0" lvl="0" indent="0" algn="ctr" rtl="0">
              <a:spcBef>
                <a:spcPts val="0"/>
              </a:spcBef>
              <a:spcAft>
                <a:spcPts val="1600"/>
              </a:spcAft>
              <a:buNone/>
            </a:pPr>
            <a:r>
              <a:rPr lang="en"/>
              <a:t>Is there an impact to our profitability or expenses?</a:t>
            </a:r>
            <a:endParaRPr>
              <a:solidFill>
                <a:srgbClr val="F3F3F3"/>
              </a:solidFill>
            </a:endParaRPr>
          </a:p>
        </p:txBody>
      </p:sp>
      <p:sp>
        <p:nvSpPr>
          <p:cNvPr id="604" name="Google Shape;604;p44"/>
          <p:cNvSpPr txBox="1">
            <a:spLocks noGrp="1"/>
          </p:cNvSpPr>
          <p:nvPr>
            <p:ph type="subTitle" idx="2"/>
          </p:nvPr>
        </p:nvSpPr>
        <p:spPr>
          <a:xfrm>
            <a:off x="6743450" y="2132125"/>
            <a:ext cx="2060700" cy="972000"/>
          </a:xfrm>
          <a:prstGeom prst="rect">
            <a:avLst/>
          </a:prstGeom>
        </p:spPr>
        <p:txBody>
          <a:bodyPr spcFirstLastPara="1" wrap="square" lIns="91425" tIns="91425" rIns="91425" bIns="91425" anchor="ctr" anchorCtr="0">
            <a:noAutofit/>
          </a:bodyPr>
          <a:lstStyle/>
          <a:p>
            <a:pPr marL="0" lvl="0" indent="0" algn="ctr" rtl="0">
              <a:spcBef>
                <a:spcPts val="0"/>
              </a:spcBef>
              <a:spcAft>
                <a:spcPts val="1600"/>
              </a:spcAft>
              <a:buNone/>
            </a:pPr>
            <a:r>
              <a:rPr lang="en">
                <a:solidFill>
                  <a:schemeClr val="lt2"/>
                </a:solidFill>
              </a:rPr>
              <a:t>Would this affect the level of customer trade / expenditure / our market-share?</a:t>
            </a:r>
            <a:endParaRPr/>
          </a:p>
        </p:txBody>
      </p:sp>
      <p:sp>
        <p:nvSpPr>
          <p:cNvPr id="605" name="Google Shape;605;p44"/>
          <p:cNvSpPr txBox="1">
            <a:spLocks noGrp="1"/>
          </p:cNvSpPr>
          <p:nvPr>
            <p:ph type="subTitle" idx="3"/>
          </p:nvPr>
        </p:nvSpPr>
        <p:spPr>
          <a:xfrm>
            <a:off x="4379412" y="2055925"/>
            <a:ext cx="2060700" cy="972000"/>
          </a:xfrm>
          <a:prstGeom prst="rect">
            <a:avLst/>
          </a:prstGeom>
        </p:spPr>
        <p:txBody>
          <a:bodyPr spcFirstLastPara="1" wrap="square" lIns="91425" tIns="91425" rIns="91425" bIns="91425" anchor="ctr" anchorCtr="0">
            <a:noAutofit/>
          </a:bodyPr>
          <a:lstStyle/>
          <a:p>
            <a:pPr marL="0" lvl="0" indent="0" algn="ctr" rtl="0">
              <a:spcBef>
                <a:spcPts val="0"/>
              </a:spcBef>
              <a:spcAft>
                <a:spcPts val="1600"/>
              </a:spcAft>
              <a:buNone/>
            </a:pPr>
            <a:r>
              <a:rPr lang="en"/>
              <a:t>Would this impact customer desire / retention?</a:t>
            </a:r>
            <a:endParaRPr>
              <a:solidFill>
                <a:srgbClr val="F3F3F3"/>
              </a:solidFill>
            </a:endParaRPr>
          </a:p>
        </p:txBody>
      </p:sp>
      <p:sp>
        <p:nvSpPr>
          <p:cNvPr id="606" name="Google Shape;606;p44"/>
          <p:cNvSpPr txBox="1">
            <a:spLocks noGrp="1"/>
          </p:cNvSpPr>
          <p:nvPr>
            <p:ph type="title"/>
          </p:nvPr>
        </p:nvSpPr>
        <p:spPr>
          <a:xfrm>
            <a:off x="447300" y="3436575"/>
            <a:ext cx="1539300" cy="6891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FINANCIAL</a:t>
            </a:r>
            <a:endParaRPr/>
          </a:p>
        </p:txBody>
      </p:sp>
      <p:sp>
        <p:nvSpPr>
          <p:cNvPr id="607" name="Google Shape;607;p44"/>
          <p:cNvSpPr txBox="1">
            <a:spLocks noGrp="1"/>
          </p:cNvSpPr>
          <p:nvPr>
            <p:ph type="title" idx="4"/>
          </p:nvPr>
        </p:nvSpPr>
        <p:spPr>
          <a:xfrm>
            <a:off x="7004150" y="3436575"/>
            <a:ext cx="1539300" cy="6891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MARKET</a:t>
            </a:r>
            <a:endParaRPr/>
          </a:p>
        </p:txBody>
      </p:sp>
      <p:sp>
        <p:nvSpPr>
          <p:cNvPr id="608" name="Google Shape;608;p44"/>
          <p:cNvSpPr txBox="1">
            <a:spLocks noGrp="1"/>
          </p:cNvSpPr>
          <p:nvPr>
            <p:ph type="title" idx="5"/>
          </p:nvPr>
        </p:nvSpPr>
        <p:spPr>
          <a:xfrm>
            <a:off x="4640112" y="3436575"/>
            <a:ext cx="1539300" cy="6891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REPUTATION</a:t>
            </a:r>
            <a:endParaRPr/>
          </a:p>
        </p:txBody>
      </p:sp>
      <p:cxnSp>
        <p:nvCxnSpPr>
          <p:cNvPr id="609" name="Google Shape;609;p44"/>
          <p:cNvCxnSpPr>
            <a:stCxn id="603" idx="2"/>
            <a:endCxn id="606" idx="0"/>
          </p:cNvCxnSpPr>
          <p:nvPr/>
        </p:nvCxnSpPr>
        <p:spPr>
          <a:xfrm>
            <a:off x="1216950" y="2951725"/>
            <a:ext cx="0" cy="484800"/>
          </a:xfrm>
          <a:prstGeom prst="straightConnector1">
            <a:avLst/>
          </a:prstGeom>
          <a:noFill/>
          <a:ln w="19050" cap="flat" cmpd="sng">
            <a:solidFill>
              <a:srgbClr val="F3F3F3"/>
            </a:solidFill>
            <a:prstDash val="solid"/>
            <a:round/>
            <a:headEnd type="oval" w="med" len="med"/>
            <a:tailEnd type="oval" w="med" len="med"/>
          </a:ln>
        </p:spPr>
      </p:cxnSp>
      <p:cxnSp>
        <p:nvCxnSpPr>
          <p:cNvPr id="610" name="Google Shape;610;p44"/>
          <p:cNvCxnSpPr>
            <a:stCxn id="608" idx="0"/>
            <a:endCxn id="605" idx="2"/>
          </p:cNvCxnSpPr>
          <p:nvPr/>
        </p:nvCxnSpPr>
        <p:spPr>
          <a:xfrm rot="10800000">
            <a:off x="5409762" y="3027975"/>
            <a:ext cx="0" cy="408600"/>
          </a:xfrm>
          <a:prstGeom prst="straightConnector1">
            <a:avLst/>
          </a:prstGeom>
          <a:noFill/>
          <a:ln w="19050" cap="flat" cmpd="sng">
            <a:solidFill>
              <a:srgbClr val="F3F3F3"/>
            </a:solidFill>
            <a:prstDash val="solid"/>
            <a:round/>
            <a:headEnd type="oval" w="med" len="med"/>
            <a:tailEnd type="oval" w="med" len="med"/>
          </a:ln>
        </p:spPr>
      </p:cxnSp>
      <p:cxnSp>
        <p:nvCxnSpPr>
          <p:cNvPr id="611" name="Google Shape;611;p44"/>
          <p:cNvCxnSpPr>
            <a:stCxn id="607" idx="0"/>
            <a:endCxn id="604" idx="2"/>
          </p:cNvCxnSpPr>
          <p:nvPr/>
        </p:nvCxnSpPr>
        <p:spPr>
          <a:xfrm rot="10800000">
            <a:off x="7773800" y="3104175"/>
            <a:ext cx="0" cy="332400"/>
          </a:xfrm>
          <a:prstGeom prst="straightConnector1">
            <a:avLst/>
          </a:prstGeom>
          <a:noFill/>
          <a:ln w="19050" cap="flat" cmpd="sng">
            <a:solidFill>
              <a:srgbClr val="F3F3F3"/>
            </a:solidFill>
            <a:prstDash val="solid"/>
            <a:round/>
            <a:headEnd type="oval" w="med" len="med"/>
            <a:tailEnd type="oval" w="med" len="med"/>
          </a:ln>
        </p:spPr>
      </p:cxnSp>
      <p:sp>
        <p:nvSpPr>
          <p:cNvPr id="612" name="Google Shape;612;p44"/>
          <p:cNvSpPr txBox="1">
            <a:spLocks noGrp="1"/>
          </p:cNvSpPr>
          <p:nvPr>
            <p:ph type="subTitle" idx="1"/>
          </p:nvPr>
        </p:nvSpPr>
        <p:spPr>
          <a:xfrm>
            <a:off x="2247300" y="2055925"/>
            <a:ext cx="2247000" cy="972000"/>
          </a:xfrm>
          <a:prstGeom prst="rect">
            <a:avLst/>
          </a:prstGeom>
        </p:spPr>
        <p:txBody>
          <a:bodyPr spcFirstLastPara="1" wrap="square" lIns="91425" tIns="91425" rIns="91425" bIns="91425" anchor="ctr" anchorCtr="0">
            <a:noAutofit/>
          </a:bodyPr>
          <a:lstStyle/>
          <a:p>
            <a:pPr marL="0" lvl="0" indent="0" algn="ctr" rtl="0">
              <a:spcBef>
                <a:spcPts val="0"/>
              </a:spcBef>
              <a:spcAft>
                <a:spcPts val="1600"/>
              </a:spcAft>
              <a:buNone/>
            </a:pPr>
            <a:r>
              <a:rPr lang="en"/>
              <a:t>Is there an impact to our core business/ processes / tooling?</a:t>
            </a:r>
            <a:endParaRPr>
              <a:solidFill>
                <a:srgbClr val="F3F3F3"/>
              </a:solidFill>
            </a:endParaRPr>
          </a:p>
        </p:txBody>
      </p:sp>
      <p:sp>
        <p:nvSpPr>
          <p:cNvPr id="613" name="Google Shape;613;p44"/>
          <p:cNvSpPr txBox="1">
            <a:spLocks noGrp="1"/>
          </p:cNvSpPr>
          <p:nvPr>
            <p:ph type="title"/>
          </p:nvPr>
        </p:nvSpPr>
        <p:spPr>
          <a:xfrm>
            <a:off x="2497150" y="3436575"/>
            <a:ext cx="1767300" cy="6891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INFRASTRUCTURE</a:t>
            </a:r>
            <a:endParaRPr/>
          </a:p>
        </p:txBody>
      </p:sp>
      <p:cxnSp>
        <p:nvCxnSpPr>
          <p:cNvPr id="614" name="Google Shape;614;p44"/>
          <p:cNvCxnSpPr>
            <a:stCxn id="612" idx="2"/>
            <a:endCxn id="613" idx="0"/>
          </p:cNvCxnSpPr>
          <p:nvPr/>
        </p:nvCxnSpPr>
        <p:spPr>
          <a:xfrm>
            <a:off x="3370800" y="3027925"/>
            <a:ext cx="9900" cy="408600"/>
          </a:xfrm>
          <a:prstGeom prst="straightConnector1">
            <a:avLst/>
          </a:prstGeom>
          <a:noFill/>
          <a:ln w="19050" cap="flat" cmpd="sng">
            <a:solidFill>
              <a:srgbClr val="F3F3F3"/>
            </a:solidFill>
            <a:prstDash val="solid"/>
            <a:round/>
            <a:headEnd type="oval" w="med" len="med"/>
            <a:tailEnd type="oval" w="med" len="med"/>
          </a:ln>
        </p:spPr>
      </p:cxnSp>
      <p:sp>
        <p:nvSpPr>
          <p:cNvPr id="615" name="Google Shape;615;p44"/>
          <p:cNvSpPr txBox="1"/>
          <p:nvPr/>
        </p:nvSpPr>
        <p:spPr>
          <a:xfrm>
            <a:off x="1777750" y="948800"/>
            <a:ext cx="5942400" cy="828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dirty="0">
                <a:solidFill>
                  <a:srgbClr val="FFFFFF"/>
                </a:solidFill>
                <a:latin typeface="Fira Sans Condensed"/>
                <a:ea typeface="Fira Sans Condensed"/>
                <a:cs typeface="Fira Sans Condensed"/>
                <a:sym typeface="Fira Sans Condensed"/>
              </a:rPr>
              <a:t>FIRM</a:t>
            </a:r>
            <a:r>
              <a:rPr lang="en" dirty="0">
                <a:solidFill>
                  <a:srgbClr val="FFFFFF"/>
                </a:solidFill>
                <a:latin typeface="Fira Sans Condensed Light"/>
                <a:ea typeface="Fira Sans Condensed Light"/>
                <a:cs typeface="Fira Sans Condensed Light"/>
                <a:sym typeface="Fira Sans Condensed Light"/>
              </a:rPr>
              <a:t> is a method to </a:t>
            </a:r>
            <a:r>
              <a:rPr lang="en" u="sng" dirty="0">
                <a:solidFill>
                  <a:srgbClr val="FFFFFF"/>
                </a:solidFill>
                <a:latin typeface="Fira Sans Condensed Light"/>
                <a:ea typeface="Fira Sans Condensed Light"/>
                <a:cs typeface="Fira Sans Condensed Light"/>
                <a:sym typeface="Fira Sans Condensed Light"/>
              </a:rPr>
              <a:t>articulate</a:t>
            </a:r>
            <a:r>
              <a:rPr lang="en" dirty="0">
                <a:solidFill>
                  <a:srgbClr val="FFFFFF"/>
                </a:solidFill>
                <a:latin typeface="Fira Sans Condensed Light"/>
                <a:ea typeface="Fira Sans Condensed Light"/>
                <a:cs typeface="Fira Sans Condensed Light"/>
                <a:sym typeface="Fira Sans Condensed Light"/>
              </a:rPr>
              <a:t> risks.  It divides problems into four categories:</a:t>
            </a:r>
            <a:endParaRPr dirty="0">
              <a:solidFill>
                <a:srgbClr val="FFFFFF"/>
              </a:solidFill>
              <a:latin typeface="Fira Sans Condensed Light"/>
              <a:ea typeface="Fira Sans Condensed Light"/>
              <a:cs typeface="Fira Sans Condensed Light"/>
              <a:sym typeface="Fira Sans Condensed Light"/>
            </a:endParaRPr>
          </a:p>
        </p:txBody>
      </p:sp>
      <p:pic>
        <p:nvPicPr>
          <p:cNvPr id="16" name="Picture 15">
            <a:extLst>
              <a:ext uri="{FF2B5EF4-FFF2-40B4-BE49-F238E27FC236}">
                <a16:creationId xmlns:a16="http://schemas.microsoft.com/office/drawing/2014/main" id="{DB3C793B-349A-48BF-8DE9-0C768A629839}"/>
              </a:ext>
            </a:extLst>
          </p:cNvPr>
          <p:cNvPicPr>
            <a:picLocks noChangeAspect="1"/>
          </p:cNvPicPr>
          <p:nvPr/>
        </p:nvPicPr>
        <p:blipFill>
          <a:blip r:embed="rId4"/>
          <a:stretch>
            <a:fillRect/>
          </a:stretch>
        </p:blipFill>
        <p:spPr>
          <a:xfrm>
            <a:off x="13055" y="4225688"/>
            <a:ext cx="1651180" cy="895738"/>
          </a:xfrm>
          <a:prstGeom prst="rect">
            <a:avLst/>
          </a:prstGeom>
        </p:spPr>
      </p:pic>
      <p:sp>
        <p:nvSpPr>
          <p:cNvPr id="17" name="TextBox 16">
            <a:extLst>
              <a:ext uri="{FF2B5EF4-FFF2-40B4-BE49-F238E27FC236}">
                <a16:creationId xmlns:a16="http://schemas.microsoft.com/office/drawing/2014/main" id="{CFD88AEB-3D9A-4A67-BC37-BB616C45178D}"/>
              </a:ext>
            </a:extLst>
          </p:cNvPr>
          <p:cNvSpPr txBox="1"/>
          <p:nvPr/>
        </p:nvSpPr>
        <p:spPr>
          <a:xfrm>
            <a:off x="1734719" y="4449499"/>
            <a:ext cx="3452526" cy="738664"/>
          </a:xfrm>
          <a:prstGeom prst="rect">
            <a:avLst/>
          </a:prstGeom>
          <a:noFill/>
        </p:spPr>
        <p:txBody>
          <a:bodyPr wrap="square" rtlCol="0">
            <a:spAutoFit/>
          </a:bodyPr>
          <a:lstStyle/>
          <a:p>
            <a:r>
              <a:rPr lang="en-US" dirty="0" err="1">
                <a:solidFill>
                  <a:schemeClr val="tx2"/>
                </a:solidFill>
              </a:rPr>
              <a:t>Cyberface</a:t>
            </a:r>
            <a:r>
              <a:rPr lang="en-US" dirty="0">
                <a:solidFill>
                  <a:schemeClr val="tx2"/>
                </a:solidFill>
              </a:rPr>
              <a:t> says “You need to frame the conversation with leadership in terms they know and care about!”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arn(inVertical)">
                                      <p:cBhvr>
                                        <p:cTn id="7" dur="500"/>
                                        <p:tgtEl>
                                          <p:spTgt spid="16"/>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barn(inVertical)">
                                      <p:cBhvr>
                                        <p:cTn id="1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13"/>
        <p:cNvGrpSpPr/>
        <p:nvPr/>
      </p:nvGrpSpPr>
      <p:grpSpPr>
        <a:xfrm>
          <a:off x="0" y="0"/>
          <a:ext cx="0" cy="0"/>
          <a:chOff x="0" y="0"/>
          <a:chExt cx="0" cy="0"/>
        </a:xfrm>
      </p:grpSpPr>
      <p:sp>
        <p:nvSpPr>
          <p:cNvPr id="814" name="Google Shape;814;p55"/>
          <p:cNvSpPr txBox="1">
            <a:spLocks noGrp="1"/>
          </p:cNvSpPr>
          <p:nvPr>
            <p:ph type="title"/>
          </p:nvPr>
        </p:nvSpPr>
        <p:spPr>
          <a:xfrm>
            <a:off x="191050" y="971850"/>
            <a:ext cx="4592100" cy="3199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CALL TO ACTION</a:t>
            </a:r>
            <a:endParaRPr/>
          </a:p>
          <a:p>
            <a:pPr marL="0" lvl="0" indent="0" algn="r" rtl="0">
              <a:spcBef>
                <a:spcPts val="0"/>
              </a:spcBef>
              <a:spcAft>
                <a:spcPts val="0"/>
              </a:spcAft>
              <a:buNone/>
            </a:pPr>
            <a:endParaRPr/>
          </a:p>
        </p:txBody>
      </p:sp>
      <p:sp>
        <p:nvSpPr>
          <p:cNvPr id="815" name="Google Shape;815;p55"/>
          <p:cNvSpPr txBox="1">
            <a:spLocks noGrp="1"/>
          </p:cNvSpPr>
          <p:nvPr>
            <p:ph type="subTitle" idx="1"/>
          </p:nvPr>
        </p:nvSpPr>
        <p:spPr>
          <a:xfrm>
            <a:off x="4917750" y="3290550"/>
            <a:ext cx="2542800" cy="523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Actions Items ALL AROUND!</a:t>
            </a:r>
            <a:endParaRPr/>
          </a:p>
        </p:txBody>
      </p:sp>
      <p:sp>
        <p:nvSpPr>
          <p:cNvPr id="816" name="Google Shape;816;p55"/>
          <p:cNvSpPr txBox="1">
            <a:spLocks noGrp="1"/>
          </p:cNvSpPr>
          <p:nvPr>
            <p:ph type="title" idx="2"/>
          </p:nvPr>
        </p:nvSpPr>
        <p:spPr>
          <a:xfrm>
            <a:off x="4849176" y="1001125"/>
            <a:ext cx="2301300" cy="181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04</a:t>
            </a:r>
            <a:endParaRPr/>
          </a:p>
        </p:txBody>
      </p:sp>
      <p:cxnSp>
        <p:nvCxnSpPr>
          <p:cNvPr id="817" name="Google Shape;817;p55"/>
          <p:cNvCxnSpPr/>
          <p:nvPr/>
        </p:nvCxnSpPr>
        <p:spPr>
          <a:xfrm rot="10800000" flipH="1">
            <a:off x="5001175" y="3111650"/>
            <a:ext cx="3425700" cy="2100"/>
          </a:xfrm>
          <a:prstGeom prst="straightConnector1">
            <a:avLst/>
          </a:prstGeom>
          <a:noFill/>
          <a:ln w="19050" cap="flat" cmpd="sng">
            <a:solidFill>
              <a:srgbClr val="F3F3F3"/>
            </a:solidFill>
            <a:prstDash val="solid"/>
            <a:round/>
            <a:headEnd type="oval" w="med" len="med"/>
            <a:tailEnd type="oval" w="med" len="med"/>
          </a:ln>
        </p:spPr>
      </p:cxnSp>
      <p:pic>
        <p:nvPicPr>
          <p:cNvPr id="818" name="Google Shape;818;p55"/>
          <p:cNvPicPr preferRelativeResize="0"/>
          <p:nvPr/>
        </p:nvPicPr>
        <p:blipFill rotWithShape="1">
          <a:blip r:embed="rId4">
            <a:alphaModFix/>
          </a:blip>
          <a:srcRect l="6664" t="4858" r="6220" b="5495"/>
          <a:stretch/>
        </p:blipFill>
        <p:spPr>
          <a:xfrm>
            <a:off x="7783525" y="3814345"/>
            <a:ext cx="1291560" cy="1329150"/>
          </a:xfrm>
          <a:prstGeom prst="rect">
            <a:avLst/>
          </a:prstGeom>
          <a:noFill/>
          <a:ln>
            <a:noFill/>
          </a:ln>
        </p:spPr>
      </p:pic>
      <p:sp>
        <p:nvSpPr>
          <p:cNvPr id="819" name="Google Shape;819;p55"/>
          <p:cNvSpPr txBox="1"/>
          <p:nvPr/>
        </p:nvSpPr>
        <p:spPr>
          <a:xfrm>
            <a:off x="5365300" y="4171650"/>
            <a:ext cx="2481600" cy="286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rgbClr val="FFFFFF"/>
                </a:solidFill>
                <a:latin typeface="Fira Sans Condensed Light"/>
                <a:ea typeface="Fira Sans Condensed Light"/>
                <a:cs typeface="Fira Sans Condensed Light"/>
                <a:sym typeface="Fira Sans Condensed Light"/>
              </a:rPr>
              <a:t>CyberFace says “I must not fear.  Fear is the mindkiller that brings total oblivion…”</a:t>
            </a:r>
            <a:endParaRPr dirty="0">
              <a:solidFill>
                <a:srgbClr val="FFFFFF"/>
              </a:solidFill>
              <a:latin typeface="Fira Sans Condensed Light"/>
              <a:ea typeface="Fira Sans Condensed Light"/>
              <a:cs typeface="Fira Sans Condensed Light"/>
              <a:sym typeface="Fira Sans Condensed Light"/>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33"/>
        <p:cNvGrpSpPr/>
        <p:nvPr/>
      </p:nvGrpSpPr>
      <p:grpSpPr>
        <a:xfrm>
          <a:off x="0" y="0"/>
          <a:ext cx="0" cy="0"/>
          <a:chOff x="0" y="0"/>
          <a:chExt cx="0" cy="0"/>
        </a:xfrm>
      </p:grpSpPr>
      <p:sp>
        <p:nvSpPr>
          <p:cNvPr id="134" name="Google Shape;134;p25"/>
          <p:cNvSpPr txBox="1">
            <a:spLocks noGrp="1"/>
          </p:cNvSpPr>
          <p:nvPr>
            <p:ph type="title"/>
          </p:nvPr>
        </p:nvSpPr>
        <p:spPr>
          <a:xfrm>
            <a:off x="557425" y="718150"/>
            <a:ext cx="3787800" cy="3199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WHY MANAGING RISK MATTERS</a:t>
            </a:r>
            <a:endParaRPr/>
          </a:p>
        </p:txBody>
      </p:sp>
      <p:sp>
        <p:nvSpPr>
          <p:cNvPr id="135" name="Google Shape;135;p25"/>
          <p:cNvSpPr txBox="1">
            <a:spLocks noGrp="1"/>
          </p:cNvSpPr>
          <p:nvPr>
            <p:ph type="subTitle" idx="1"/>
          </p:nvPr>
        </p:nvSpPr>
        <p:spPr>
          <a:xfrm>
            <a:off x="4917750" y="3290550"/>
            <a:ext cx="2026800" cy="523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What’s the worst that could happen?</a:t>
            </a:r>
            <a:endParaRPr/>
          </a:p>
        </p:txBody>
      </p:sp>
      <p:sp>
        <p:nvSpPr>
          <p:cNvPr id="136" name="Google Shape;136;p25"/>
          <p:cNvSpPr txBox="1">
            <a:spLocks noGrp="1"/>
          </p:cNvSpPr>
          <p:nvPr>
            <p:ph type="title" idx="2"/>
          </p:nvPr>
        </p:nvSpPr>
        <p:spPr>
          <a:xfrm>
            <a:off x="4849170" y="1001125"/>
            <a:ext cx="2026800" cy="181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01</a:t>
            </a:r>
            <a:endParaRPr/>
          </a:p>
        </p:txBody>
      </p:sp>
      <p:cxnSp>
        <p:nvCxnSpPr>
          <p:cNvPr id="137" name="Google Shape;137;p25"/>
          <p:cNvCxnSpPr/>
          <p:nvPr/>
        </p:nvCxnSpPr>
        <p:spPr>
          <a:xfrm rot="10800000" flipH="1">
            <a:off x="5001175" y="3111650"/>
            <a:ext cx="3425700" cy="2100"/>
          </a:xfrm>
          <a:prstGeom prst="straightConnector1">
            <a:avLst/>
          </a:prstGeom>
          <a:noFill/>
          <a:ln w="19050" cap="flat" cmpd="sng">
            <a:solidFill>
              <a:srgbClr val="F3F3F3"/>
            </a:solidFill>
            <a:prstDash val="solid"/>
            <a:round/>
            <a:headEnd type="oval" w="med" len="med"/>
            <a:tailEnd type="oval" w="med" len="med"/>
          </a:ln>
        </p:spPr>
      </p:cxnSp>
      <p:pic>
        <p:nvPicPr>
          <p:cNvPr id="138" name="Google Shape;138;p25"/>
          <p:cNvPicPr preferRelativeResize="0"/>
          <p:nvPr/>
        </p:nvPicPr>
        <p:blipFill rotWithShape="1">
          <a:blip r:embed="rId4">
            <a:alphaModFix/>
          </a:blip>
          <a:srcRect l="6664" t="4858" r="6220" b="5495"/>
          <a:stretch/>
        </p:blipFill>
        <p:spPr>
          <a:xfrm>
            <a:off x="0" y="3814345"/>
            <a:ext cx="1291560" cy="1329150"/>
          </a:xfrm>
          <a:prstGeom prst="rect">
            <a:avLst/>
          </a:prstGeom>
          <a:noFill/>
          <a:ln>
            <a:noFill/>
          </a:ln>
        </p:spPr>
      </p:pic>
      <p:sp>
        <p:nvSpPr>
          <p:cNvPr id="139" name="Google Shape;139;p25"/>
          <p:cNvSpPr txBox="1"/>
          <p:nvPr/>
        </p:nvSpPr>
        <p:spPr>
          <a:xfrm>
            <a:off x="1291550" y="4171650"/>
            <a:ext cx="2481600" cy="286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latin typeface="Fira Sans Condensed Light"/>
                <a:ea typeface="Fira Sans Condensed Light"/>
                <a:cs typeface="Fira Sans Condensed Light"/>
                <a:sym typeface="Fira Sans Condensed Light"/>
              </a:rPr>
              <a:t>CyberFace says “We should ONLY focus on things that matter!”</a:t>
            </a:r>
            <a:endParaRPr>
              <a:solidFill>
                <a:srgbClr val="FFFFFF"/>
              </a:solidFill>
              <a:latin typeface="Fira Sans Condensed Light"/>
              <a:ea typeface="Fira Sans Condensed Light"/>
              <a:cs typeface="Fira Sans Condensed Light"/>
              <a:sym typeface="Fira Sans Condensed Light"/>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831"/>
        <p:cNvGrpSpPr/>
        <p:nvPr/>
      </p:nvGrpSpPr>
      <p:grpSpPr>
        <a:xfrm>
          <a:off x="0" y="0"/>
          <a:ext cx="0" cy="0"/>
          <a:chOff x="0" y="0"/>
          <a:chExt cx="0" cy="0"/>
        </a:xfrm>
      </p:grpSpPr>
      <p:sp>
        <p:nvSpPr>
          <p:cNvPr id="832" name="Google Shape;832;p57"/>
          <p:cNvSpPr txBox="1">
            <a:spLocks noGrp="1"/>
          </p:cNvSpPr>
          <p:nvPr>
            <p:ph type="title"/>
          </p:nvPr>
        </p:nvSpPr>
        <p:spPr>
          <a:xfrm>
            <a:off x="522825" y="971850"/>
            <a:ext cx="2775900" cy="3199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4500"/>
              <a:t>CHOOSE YOUR WORDS WISELY</a:t>
            </a:r>
            <a:endParaRPr sz="4500"/>
          </a:p>
        </p:txBody>
      </p:sp>
      <p:sp>
        <p:nvSpPr>
          <p:cNvPr id="833" name="Google Shape;833;p57"/>
          <p:cNvSpPr txBox="1">
            <a:spLocks noGrp="1"/>
          </p:cNvSpPr>
          <p:nvPr>
            <p:ph type="subTitle" idx="1"/>
          </p:nvPr>
        </p:nvSpPr>
        <p:spPr>
          <a:xfrm>
            <a:off x="4042200" y="1031775"/>
            <a:ext cx="4991700" cy="1235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dirty="0"/>
              <a:t>Thinking about the fact that in 2021 and beyond it is likely that your customers will predominantly be BUSINESS/GENERALIST-style users.  You need to adjust your language both externally as well as internally</a:t>
            </a:r>
            <a:endParaRPr sz="1800" dirty="0"/>
          </a:p>
        </p:txBody>
      </p:sp>
      <p:pic>
        <p:nvPicPr>
          <p:cNvPr id="834" name="Google Shape;834;p57"/>
          <p:cNvPicPr preferRelativeResize="0"/>
          <p:nvPr/>
        </p:nvPicPr>
        <p:blipFill rotWithShape="1">
          <a:blip r:embed="rId3">
            <a:alphaModFix/>
          </a:blip>
          <a:srcRect l="6664" t="4858" r="6220" b="5495"/>
          <a:stretch/>
        </p:blipFill>
        <p:spPr>
          <a:xfrm>
            <a:off x="7810500" y="3754170"/>
            <a:ext cx="1291560" cy="1329150"/>
          </a:xfrm>
          <a:prstGeom prst="rect">
            <a:avLst/>
          </a:prstGeom>
          <a:noFill/>
          <a:ln>
            <a:noFill/>
          </a:ln>
        </p:spPr>
      </p:pic>
      <p:sp>
        <p:nvSpPr>
          <p:cNvPr id="835" name="Google Shape;835;p57"/>
          <p:cNvSpPr txBox="1"/>
          <p:nvPr/>
        </p:nvSpPr>
        <p:spPr>
          <a:xfrm>
            <a:off x="3597370" y="3710400"/>
            <a:ext cx="4213132" cy="286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rgbClr val="FFFFFF"/>
                </a:solidFill>
                <a:latin typeface="Fira Sans Condensed Light"/>
                <a:ea typeface="Fira Sans Condensed Light"/>
                <a:cs typeface="Fira Sans Condensed Light"/>
                <a:sym typeface="Fira Sans Condensed Light"/>
              </a:rPr>
              <a:t>CyberFace says “No business person cares if the muffler bearings on the dynamic flux capacitor are progressively failing in a cascading  spiral on non-binary kubernetes software-defined networks.”  Just say “Availability for our Core Processing System is compromised.”  The End.”</a:t>
            </a:r>
            <a:endParaRPr dirty="0">
              <a:solidFill>
                <a:srgbClr val="FFFFFF"/>
              </a:solidFill>
              <a:latin typeface="Fira Sans Condensed Light"/>
              <a:ea typeface="Fira Sans Condensed Light"/>
              <a:cs typeface="Fira Sans Condensed Light"/>
              <a:sym typeface="Fira Sans Condensed Light"/>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839"/>
        <p:cNvGrpSpPr/>
        <p:nvPr/>
      </p:nvGrpSpPr>
      <p:grpSpPr>
        <a:xfrm>
          <a:off x="0" y="0"/>
          <a:ext cx="0" cy="0"/>
          <a:chOff x="0" y="0"/>
          <a:chExt cx="0" cy="0"/>
        </a:xfrm>
      </p:grpSpPr>
      <p:sp>
        <p:nvSpPr>
          <p:cNvPr id="840" name="Google Shape;840;p58"/>
          <p:cNvSpPr txBox="1">
            <a:spLocks noGrp="1"/>
          </p:cNvSpPr>
          <p:nvPr>
            <p:ph type="title"/>
          </p:nvPr>
        </p:nvSpPr>
        <p:spPr>
          <a:xfrm>
            <a:off x="5265275" y="605050"/>
            <a:ext cx="3624600" cy="2596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4500" dirty="0"/>
              <a:t>BE FIRM</a:t>
            </a:r>
            <a:endParaRPr sz="4500" dirty="0"/>
          </a:p>
        </p:txBody>
      </p:sp>
      <p:sp>
        <p:nvSpPr>
          <p:cNvPr id="841" name="Google Shape;841;p58"/>
          <p:cNvSpPr txBox="1">
            <a:spLocks noGrp="1"/>
          </p:cNvSpPr>
          <p:nvPr>
            <p:ph type="subTitle" idx="1"/>
          </p:nvPr>
        </p:nvSpPr>
        <p:spPr>
          <a:xfrm>
            <a:off x="237975" y="795250"/>
            <a:ext cx="5988300" cy="1235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t>Using FIRM to focus our language and express things in more business-like language we will be more effective in transmitting our information about the choices that lay ahead for the business.</a:t>
            </a:r>
            <a:endParaRPr sz="1800"/>
          </a:p>
        </p:txBody>
      </p:sp>
      <p:sp>
        <p:nvSpPr>
          <p:cNvPr id="842" name="Google Shape;842;p58"/>
          <p:cNvSpPr txBox="1"/>
          <p:nvPr/>
        </p:nvSpPr>
        <p:spPr>
          <a:xfrm>
            <a:off x="150400" y="1987463"/>
            <a:ext cx="3860100" cy="390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latin typeface="Fira Sans Condensed Light"/>
                <a:ea typeface="Fira Sans Condensed Light"/>
                <a:cs typeface="Fira Sans Condensed Light"/>
                <a:sym typeface="Fira Sans Condensed Light"/>
              </a:rPr>
              <a:t>What are the possible </a:t>
            </a:r>
            <a:r>
              <a:rPr lang="en" b="1">
                <a:solidFill>
                  <a:srgbClr val="FFFFFF"/>
                </a:solidFill>
                <a:latin typeface="Fira Sans Condensed"/>
                <a:ea typeface="Fira Sans Condensed"/>
                <a:cs typeface="Fira Sans Condensed"/>
                <a:sym typeface="Fira Sans Condensed"/>
              </a:rPr>
              <a:t>FINANCIAL</a:t>
            </a:r>
            <a:r>
              <a:rPr lang="en">
                <a:solidFill>
                  <a:srgbClr val="FFFFFF"/>
                </a:solidFill>
                <a:latin typeface="Fira Sans Condensed Light"/>
                <a:ea typeface="Fira Sans Condensed Light"/>
                <a:cs typeface="Fira Sans Condensed Light"/>
                <a:sym typeface="Fira Sans Condensed Light"/>
              </a:rPr>
              <a:t> consequences?</a:t>
            </a:r>
            <a:endParaRPr>
              <a:solidFill>
                <a:srgbClr val="FFFFFF"/>
              </a:solidFill>
              <a:latin typeface="Fira Sans Condensed Light"/>
              <a:ea typeface="Fira Sans Condensed Light"/>
              <a:cs typeface="Fira Sans Condensed Light"/>
              <a:sym typeface="Fira Sans Condensed Light"/>
            </a:endParaRPr>
          </a:p>
        </p:txBody>
      </p:sp>
      <p:sp>
        <p:nvSpPr>
          <p:cNvPr id="843" name="Google Shape;843;p58"/>
          <p:cNvSpPr txBox="1"/>
          <p:nvPr/>
        </p:nvSpPr>
        <p:spPr>
          <a:xfrm>
            <a:off x="709200" y="2388760"/>
            <a:ext cx="4509900" cy="390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rgbClr val="FFFFFF"/>
                </a:solidFill>
                <a:latin typeface="Fira Sans Condensed Light"/>
                <a:ea typeface="Fira Sans Condensed Light"/>
                <a:cs typeface="Fira Sans Condensed Light"/>
                <a:sym typeface="Fira Sans Condensed Light"/>
              </a:rPr>
              <a:t>What are the possible </a:t>
            </a:r>
            <a:r>
              <a:rPr lang="en" b="1" dirty="0">
                <a:solidFill>
                  <a:srgbClr val="FFFFFF"/>
                </a:solidFill>
                <a:latin typeface="Fira Sans Condensed"/>
                <a:ea typeface="Fira Sans Condensed"/>
                <a:cs typeface="Fira Sans Condensed"/>
                <a:sym typeface="Fira Sans Condensed"/>
              </a:rPr>
              <a:t>INFRASTRUCTURE</a:t>
            </a:r>
            <a:r>
              <a:rPr lang="en" dirty="0">
                <a:solidFill>
                  <a:srgbClr val="FFFFFF"/>
                </a:solidFill>
                <a:latin typeface="Fira Sans Condensed Light"/>
                <a:ea typeface="Fira Sans Condensed Light"/>
                <a:cs typeface="Fira Sans Condensed Light"/>
                <a:sym typeface="Fira Sans Condensed Light"/>
              </a:rPr>
              <a:t> consequences?</a:t>
            </a:r>
            <a:endParaRPr dirty="0">
              <a:solidFill>
                <a:srgbClr val="FFFFFF"/>
              </a:solidFill>
              <a:latin typeface="Fira Sans Condensed Light"/>
              <a:ea typeface="Fira Sans Condensed Light"/>
              <a:cs typeface="Fira Sans Condensed Light"/>
              <a:sym typeface="Fira Sans Condensed Light"/>
            </a:endParaRPr>
          </a:p>
        </p:txBody>
      </p:sp>
      <p:sp>
        <p:nvSpPr>
          <p:cNvPr id="844" name="Google Shape;844;p58"/>
          <p:cNvSpPr txBox="1"/>
          <p:nvPr/>
        </p:nvSpPr>
        <p:spPr>
          <a:xfrm>
            <a:off x="1185125" y="3065058"/>
            <a:ext cx="4217100" cy="390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rgbClr val="FFFFFF"/>
                </a:solidFill>
                <a:latin typeface="Fira Sans Condensed Light"/>
                <a:ea typeface="Fira Sans Condensed Light"/>
                <a:cs typeface="Fira Sans Condensed Light"/>
                <a:sym typeface="Fira Sans Condensed Light"/>
              </a:rPr>
              <a:t>What are the possible </a:t>
            </a:r>
            <a:r>
              <a:rPr lang="en" b="1" dirty="0">
                <a:solidFill>
                  <a:srgbClr val="FFFFFF"/>
                </a:solidFill>
                <a:latin typeface="Fira Sans Condensed"/>
                <a:ea typeface="Fira Sans Condensed"/>
                <a:cs typeface="Fira Sans Condensed"/>
                <a:sym typeface="Fira Sans Condensed"/>
              </a:rPr>
              <a:t>REPUTATIONAL</a:t>
            </a:r>
            <a:r>
              <a:rPr lang="en" dirty="0">
                <a:solidFill>
                  <a:srgbClr val="FFFFFF"/>
                </a:solidFill>
                <a:latin typeface="Fira Sans Condensed Light"/>
                <a:ea typeface="Fira Sans Condensed Light"/>
                <a:cs typeface="Fira Sans Condensed Light"/>
                <a:sym typeface="Fira Sans Condensed Light"/>
              </a:rPr>
              <a:t> consequences?</a:t>
            </a:r>
            <a:endParaRPr dirty="0">
              <a:solidFill>
                <a:srgbClr val="FFFFFF"/>
              </a:solidFill>
              <a:latin typeface="Fira Sans Condensed Light"/>
              <a:ea typeface="Fira Sans Condensed Light"/>
              <a:cs typeface="Fira Sans Condensed Light"/>
              <a:sym typeface="Fira Sans Condensed Light"/>
            </a:endParaRPr>
          </a:p>
        </p:txBody>
      </p:sp>
      <p:sp>
        <p:nvSpPr>
          <p:cNvPr id="845" name="Google Shape;845;p58"/>
          <p:cNvSpPr txBox="1"/>
          <p:nvPr/>
        </p:nvSpPr>
        <p:spPr>
          <a:xfrm>
            <a:off x="1774725" y="4040858"/>
            <a:ext cx="3860100" cy="390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rgbClr val="FFFFFF"/>
                </a:solidFill>
                <a:latin typeface="Fira Sans Condensed Light"/>
                <a:ea typeface="Fira Sans Condensed Light"/>
                <a:cs typeface="Fira Sans Condensed Light"/>
                <a:sym typeface="Fira Sans Condensed Light"/>
              </a:rPr>
              <a:t>What are the possible </a:t>
            </a:r>
            <a:r>
              <a:rPr lang="en" b="1" dirty="0">
                <a:solidFill>
                  <a:srgbClr val="FFFFFF"/>
                </a:solidFill>
                <a:latin typeface="Fira Sans Condensed"/>
                <a:ea typeface="Fira Sans Condensed"/>
                <a:cs typeface="Fira Sans Condensed"/>
                <a:sym typeface="Fira Sans Condensed"/>
              </a:rPr>
              <a:t>MARKET</a:t>
            </a:r>
            <a:r>
              <a:rPr lang="en" dirty="0">
                <a:solidFill>
                  <a:srgbClr val="FFFFFF"/>
                </a:solidFill>
                <a:latin typeface="Fira Sans Condensed Light"/>
                <a:ea typeface="Fira Sans Condensed Light"/>
                <a:cs typeface="Fira Sans Condensed Light"/>
                <a:sym typeface="Fira Sans Condensed Light"/>
              </a:rPr>
              <a:t> consequences?</a:t>
            </a:r>
            <a:endParaRPr dirty="0">
              <a:solidFill>
                <a:srgbClr val="FFFFFF"/>
              </a:solidFill>
              <a:latin typeface="Fira Sans Condensed Light"/>
              <a:ea typeface="Fira Sans Condensed Light"/>
              <a:cs typeface="Fira Sans Condensed Light"/>
              <a:sym typeface="Fira Sans Condensed Light"/>
            </a:endParaRPr>
          </a:p>
        </p:txBody>
      </p:sp>
      <p:sp>
        <p:nvSpPr>
          <p:cNvPr id="846" name="Google Shape;846;p58"/>
          <p:cNvSpPr txBox="1"/>
          <p:nvPr/>
        </p:nvSpPr>
        <p:spPr>
          <a:xfrm>
            <a:off x="597575" y="2155301"/>
            <a:ext cx="5193600" cy="32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i="1">
                <a:solidFill>
                  <a:srgbClr val="00C3B1"/>
                </a:solidFill>
                <a:latin typeface="Fira Sans Condensed Light"/>
                <a:ea typeface="Fira Sans Condensed Light"/>
                <a:cs typeface="Fira Sans Condensed Light"/>
                <a:sym typeface="Fira Sans Condensed Light"/>
              </a:rPr>
              <a:t>This problem could cause us to spend $1million dollars to correct</a:t>
            </a:r>
            <a:endParaRPr i="1">
              <a:solidFill>
                <a:srgbClr val="00C3B1"/>
              </a:solidFill>
              <a:latin typeface="Fira Sans Condensed Light"/>
              <a:ea typeface="Fira Sans Condensed Light"/>
              <a:cs typeface="Fira Sans Condensed Light"/>
              <a:sym typeface="Fira Sans Condensed Light"/>
            </a:endParaRPr>
          </a:p>
        </p:txBody>
      </p:sp>
      <p:sp>
        <p:nvSpPr>
          <p:cNvPr id="847" name="Google Shape;847;p58"/>
          <p:cNvSpPr txBox="1"/>
          <p:nvPr/>
        </p:nvSpPr>
        <p:spPr>
          <a:xfrm>
            <a:off x="1185125" y="2588410"/>
            <a:ext cx="7589700" cy="32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i="1" dirty="0">
                <a:solidFill>
                  <a:srgbClr val="00C3B1"/>
                </a:solidFill>
                <a:latin typeface="Fira Sans Condensed Light"/>
                <a:ea typeface="Fira Sans Condensed Light"/>
                <a:cs typeface="Fira Sans Condensed Light"/>
                <a:sym typeface="Fira Sans Condensed Light"/>
              </a:rPr>
              <a:t>Lack of logs means that the we would not know if build pipeline integrity was compromised which could impact our audit and have $42mil implications for fines</a:t>
            </a:r>
            <a:endParaRPr i="1" dirty="0">
              <a:solidFill>
                <a:srgbClr val="00C3B1"/>
              </a:solidFill>
              <a:latin typeface="Fira Sans Condensed Light"/>
              <a:ea typeface="Fira Sans Condensed Light"/>
              <a:cs typeface="Fira Sans Condensed Light"/>
              <a:sym typeface="Fira Sans Condensed Light"/>
            </a:endParaRPr>
          </a:p>
        </p:txBody>
      </p:sp>
      <p:sp>
        <p:nvSpPr>
          <p:cNvPr id="848" name="Google Shape;848;p58"/>
          <p:cNvSpPr txBox="1"/>
          <p:nvPr/>
        </p:nvSpPr>
        <p:spPr>
          <a:xfrm>
            <a:off x="1616400" y="3308958"/>
            <a:ext cx="7518900" cy="32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i="1" dirty="0">
                <a:solidFill>
                  <a:srgbClr val="00C3B1"/>
                </a:solidFill>
                <a:latin typeface="Fira Sans Condensed Light"/>
                <a:ea typeface="Fira Sans Condensed Light"/>
                <a:cs typeface="Fira Sans Condensed Light"/>
                <a:sym typeface="Fira Sans Condensed Light"/>
              </a:rPr>
              <a:t>If we are seen as untrustworthy or negligent, this could impact our ability to influence upstream code commits, thus impacting our ability to meet new FINTECH customer PCI Requirements which could negatively impact our stock price.</a:t>
            </a:r>
            <a:endParaRPr i="1" dirty="0">
              <a:solidFill>
                <a:srgbClr val="00C3B1"/>
              </a:solidFill>
              <a:latin typeface="Fira Sans Condensed Light"/>
              <a:ea typeface="Fira Sans Condensed Light"/>
              <a:cs typeface="Fira Sans Condensed Light"/>
              <a:sym typeface="Fira Sans Condensed Light"/>
            </a:endParaRPr>
          </a:p>
        </p:txBody>
      </p:sp>
      <p:sp>
        <p:nvSpPr>
          <p:cNvPr id="849" name="Google Shape;849;p58"/>
          <p:cNvSpPr txBox="1"/>
          <p:nvPr/>
        </p:nvSpPr>
        <p:spPr>
          <a:xfrm>
            <a:off x="2232000" y="4325192"/>
            <a:ext cx="6827100" cy="270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i="1" dirty="0">
                <a:solidFill>
                  <a:schemeClr val="accent6"/>
                </a:solidFill>
                <a:latin typeface="Fira Sans Condensed Light"/>
                <a:ea typeface="Fira Sans Condensed Light"/>
                <a:cs typeface="Fira Sans Condensed Light"/>
                <a:sym typeface="Fira Sans Condensed Light"/>
              </a:rPr>
              <a:t>If our software can not meet customer security requirements will will not be able to execute on being the “open hybrid cloud thought leader”, which could impact $400mil in revenue for Q1</a:t>
            </a:r>
            <a:endParaRPr i="1" dirty="0">
              <a:solidFill>
                <a:schemeClr val="accent6"/>
              </a:solidFill>
              <a:latin typeface="Fira Sans Condensed Light"/>
              <a:ea typeface="Fira Sans Condensed Light"/>
              <a:cs typeface="Fira Sans Condensed Light"/>
              <a:sym typeface="Fira Sans Condensed Ligh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842"/>
                                        </p:tgtEl>
                                        <p:attrNameLst>
                                          <p:attrName>style.visibility</p:attrName>
                                        </p:attrNameLst>
                                      </p:cBhvr>
                                      <p:to>
                                        <p:strVal val="visible"/>
                                      </p:to>
                                    </p:set>
                                    <p:anim calcmode="lin" valueType="num">
                                      <p:cBhvr additive="base">
                                        <p:cTn id="7" dur="1000"/>
                                        <p:tgtEl>
                                          <p:spTgt spid="842"/>
                                        </p:tgtEl>
                                        <p:attrNameLst>
                                          <p:attrName>ppt_x</p:attrName>
                                        </p:attrNameLst>
                                      </p:cBhvr>
                                      <p:tavLst>
                                        <p:tav tm="0">
                                          <p:val>
                                            <p:strVal val="#ppt_x+1"/>
                                          </p:val>
                                        </p:tav>
                                        <p:tav tm="100000">
                                          <p:val>
                                            <p:strVal val="#ppt_x"/>
                                          </p:val>
                                        </p:tav>
                                      </p:tavLst>
                                    </p:anim>
                                  </p:childTnLst>
                                </p:cTn>
                              </p:par>
                              <p:par>
                                <p:cTn id="8" presetID="10" presetClass="entr" presetSubtype="0" fill="hold" nodeType="withEffect">
                                  <p:stCondLst>
                                    <p:cond delay="0"/>
                                  </p:stCondLst>
                                  <p:childTnLst>
                                    <p:set>
                                      <p:cBhvr>
                                        <p:cTn id="9" dur="1" fill="hold">
                                          <p:stCondLst>
                                            <p:cond delay="0"/>
                                          </p:stCondLst>
                                        </p:cTn>
                                        <p:tgtEl>
                                          <p:spTgt spid="846"/>
                                        </p:tgtEl>
                                        <p:attrNameLst>
                                          <p:attrName>style.visibility</p:attrName>
                                        </p:attrNameLst>
                                      </p:cBhvr>
                                      <p:to>
                                        <p:strVal val="visible"/>
                                      </p:to>
                                    </p:set>
                                    <p:animEffect transition="in" filter="fade">
                                      <p:cBhvr>
                                        <p:cTn id="10" dur="1000"/>
                                        <p:tgtEl>
                                          <p:spTgt spid="846"/>
                                        </p:tgtEl>
                                      </p:cBhvr>
                                    </p:animEffect>
                                  </p:childTnLst>
                                </p:cTn>
                              </p:par>
                            </p:childTnLst>
                          </p:cTn>
                        </p:par>
                        <p:par>
                          <p:cTn id="11" fill="hold">
                            <p:stCondLst>
                              <p:cond delay="1000"/>
                            </p:stCondLst>
                            <p:childTnLst>
                              <p:par>
                                <p:cTn id="12" presetID="2" presetClass="entr" presetSubtype="2" fill="hold" nodeType="afterEffect">
                                  <p:stCondLst>
                                    <p:cond delay="0"/>
                                  </p:stCondLst>
                                  <p:childTnLst>
                                    <p:set>
                                      <p:cBhvr>
                                        <p:cTn id="13" dur="1" fill="hold">
                                          <p:stCondLst>
                                            <p:cond delay="0"/>
                                          </p:stCondLst>
                                        </p:cTn>
                                        <p:tgtEl>
                                          <p:spTgt spid="843"/>
                                        </p:tgtEl>
                                        <p:attrNameLst>
                                          <p:attrName>style.visibility</p:attrName>
                                        </p:attrNameLst>
                                      </p:cBhvr>
                                      <p:to>
                                        <p:strVal val="visible"/>
                                      </p:to>
                                    </p:set>
                                    <p:anim calcmode="lin" valueType="num">
                                      <p:cBhvr additive="base">
                                        <p:cTn id="14" dur="1000"/>
                                        <p:tgtEl>
                                          <p:spTgt spid="843"/>
                                        </p:tgtEl>
                                        <p:attrNameLst>
                                          <p:attrName>ppt_x</p:attrName>
                                        </p:attrNameLst>
                                      </p:cBhvr>
                                      <p:tavLst>
                                        <p:tav tm="0">
                                          <p:val>
                                            <p:strVal val="#ppt_x+1"/>
                                          </p:val>
                                        </p:tav>
                                        <p:tav tm="100000">
                                          <p:val>
                                            <p:strVal val="#ppt_x"/>
                                          </p:val>
                                        </p:tav>
                                      </p:tavLst>
                                    </p:anim>
                                  </p:childTnLst>
                                </p:cTn>
                              </p:par>
                              <p:par>
                                <p:cTn id="15" presetID="10" presetClass="entr" presetSubtype="0" fill="hold" nodeType="withEffect">
                                  <p:stCondLst>
                                    <p:cond delay="0"/>
                                  </p:stCondLst>
                                  <p:childTnLst>
                                    <p:set>
                                      <p:cBhvr>
                                        <p:cTn id="16" dur="1" fill="hold">
                                          <p:stCondLst>
                                            <p:cond delay="0"/>
                                          </p:stCondLst>
                                        </p:cTn>
                                        <p:tgtEl>
                                          <p:spTgt spid="847"/>
                                        </p:tgtEl>
                                        <p:attrNameLst>
                                          <p:attrName>style.visibility</p:attrName>
                                        </p:attrNameLst>
                                      </p:cBhvr>
                                      <p:to>
                                        <p:strVal val="visible"/>
                                      </p:to>
                                    </p:set>
                                    <p:animEffect transition="in" filter="fade">
                                      <p:cBhvr>
                                        <p:cTn id="17" dur="1000"/>
                                        <p:tgtEl>
                                          <p:spTgt spid="847"/>
                                        </p:tgtEl>
                                      </p:cBhvr>
                                    </p:animEffect>
                                  </p:childTnLst>
                                </p:cTn>
                              </p:par>
                            </p:childTnLst>
                          </p:cTn>
                        </p:par>
                        <p:par>
                          <p:cTn id="18" fill="hold">
                            <p:stCondLst>
                              <p:cond delay="2000"/>
                            </p:stCondLst>
                            <p:childTnLst>
                              <p:par>
                                <p:cTn id="19" presetID="2" presetClass="entr" presetSubtype="2" fill="hold" nodeType="afterEffect">
                                  <p:stCondLst>
                                    <p:cond delay="0"/>
                                  </p:stCondLst>
                                  <p:childTnLst>
                                    <p:set>
                                      <p:cBhvr>
                                        <p:cTn id="20" dur="1" fill="hold">
                                          <p:stCondLst>
                                            <p:cond delay="0"/>
                                          </p:stCondLst>
                                        </p:cTn>
                                        <p:tgtEl>
                                          <p:spTgt spid="844"/>
                                        </p:tgtEl>
                                        <p:attrNameLst>
                                          <p:attrName>style.visibility</p:attrName>
                                        </p:attrNameLst>
                                      </p:cBhvr>
                                      <p:to>
                                        <p:strVal val="visible"/>
                                      </p:to>
                                    </p:set>
                                    <p:anim calcmode="lin" valueType="num">
                                      <p:cBhvr additive="base">
                                        <p:cTn id="21" dur="1000"/>
                                        <p:tgtEl>
                                          <p:spTgt spid="844"/>
                                        </p:tgtEl>
                                        <p:attrNameLst>
                                          <p:attrName>ppt_x</p:attrName>
                                        </p:attrNameLst>
                                      </p:cBhvr>
                                      <p:tavLst>
                                        <p:tav tm="0">
                                          <p:val>
                                            <p:strVal val="#ppt_x+1"/>
                                          </p:val>
                                        </p:tav>
                                        <p:tav tm="100000">
                                          <p:val>
                                            <p:strVal val="#ppt_x"/>
                                          </p:val>
                                        </p:tav>
                                      </p:tavLst>
                                    </p:anim>
                                  </p:childTnLst>
                                </p:cTn>
                              </p:par>
                              <p:par>
                                <p:cTn id="22" presetID="10" presetClass="entr" presetSubtype="0" fill="hold" nodeType="withEffect">
                                  <p:stCondLst>
                                    <p:cond delay="0"/>
                                  </p:stCondLst>
                                  <p:childTnLst>
                                    <p:set>
                                      <p:cBhvr>
                                        <p:cTn id="23" dur="1" fill="hold">
                                          <p:stCondLst>
                                            <p:cond delay="0"/>
                                          </p:stCondLst>
                                        </p:cTn>
                                        <p:tgtEl>
                                          <p:spTgt spid="848"/>
                                        </p:tgtEl>
                                        <p:attrNameLst>
                                          <p:attrName>style.visibility</p:attrName>
                                        </p:attrNameLst>
                                      </p:cBhvr>
                                      <p:to>
                                        <p:strVal val="visible"/>
                                      </p:to>
                                    </p:set>
                                    <p:animEffect transition="in" filter="fade">
                                      <p:cBhvr>
                                        <p:cTn id="24" dur="1000"/>
                                        <p:tgtEl>
                                          <p:spTgt spid="848"/>
                                        </p:tgtEl>
                                      </p:cBhvr>
                                    </p:animEffect>
                                  </p:childTnLst>
                                </p:cTn>
                              </p:par>
                            </p:childTnLst>
                          </p:cTn>
                        </p:par>
                        <p:par>
                          <p:cTn id="25" fill="hold">
                            <p:stCondLst>
                              <p:cond delay="3000"/>
                            </p:stCondLst>
                            <p:childTnLst>
                              <p:par>
                                <p:cTn id="26" presetID="2" presetClass="entr" presetSubtype="2" fill="hold" nodeType="afterEffect">
                                  <p:stCondLst>
                                    <p:cond delay="0"/>
                                  </p:stCondLst>
                                  <p:childTnLst>
                                    <p:set>
                                      <p:cBhvr>
                                        <p:cTn id="27" dur="1" fill="hold">
                                          <p:stCondLst>
                                            <p:cond delay="0"/>
                                          </p:stCondLst>
                                        </p:cTn>
                                        <p:tgtEl>
                                          <p:spTgt spid="845"/>
                                        </p:tgtEl>
                                        <p:attrNameLst>
                                          <p:attrName>style.visibility</p:attrName>
                                        </p:attrNameLst>
                                      </p:cBhvr>
                                      <p:to>
                                        <p:strVal val="visible"/>
                                      </p:to>
                                    </p:set>
                                    <p:anim calcmode="lin" valueType="num">
                                      <p:cBhvr additive="base">
                                        <p:cTn id="28" dur="1000"/>
                                        <p:tgtEl>
                                          <p:spTgt spid="845"/>
                                        </p:tgtEl>
                                        <p:attrNameLst>
                                          <p:attrName>ppt_x</p:attrName>
                                        </p:attrNameLst>
                                      </p:cBhvr>
                                      <p:tavLst>
                                        <p:tav tm="0">
                                          <p:val>
                                            <p:strVal val="#ppt_x+1"/>
                                          </p:val>
                                        </p:tav>
                                        <p:tav tm="100000">
                                          <p:val>
                                            <p:strVal val="#ppt_x"/>
                                          </p:val>
                                        </p:tav>
                                      </p:tavLst>
                                    </p:anim>
                                  </p:childTnLst>
                                </p:cTn>
                              </p:par>
                              <p:par>
                                <p:cTn id="29" presetID="10" presetClass="entr" presetSubtype="0" fill="hold" nodeType="withEffect">
                                  <p:stCondLst>
                                    <p:cond delay="0"/>
                                  </p:stCondLst>
                                  <p:childTnLst>
                                    <p:set>
                                      <p:cBhvr>
                                        <p:cTn id="30" dur="1" fill="hold">
                                          <p:stCondLst>
                                            <p:cond delay="0"/>
                                          </p:stCondLst>
                                        </p:cTn>
                                        <p:tgtEl>
                                          <p:spTgt spid="849"/>
                                        </p:tgtEl>
                                        <p:attrNameLst>
                                          <p:attrName>style.visibility</p:attrName>
                                        </p:attrNameLst>
                                      </p:cBhvr>
                                      <p:to>
                                        <p:strVal val="visible"/>
                                      </p:to>
                                    </p:set>
                                    <p:animEffect transition="in" filter="fade">
                                      <p:cBhvr>
                                        <p:cTn id="31" dur="1000"/>
                                        <p:tgtEl>
                                          <p:spTgt spid="8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74"/>
        <p:cNvGrpSpPr/>
        <p:nvPr/>
      </p:nvGrpSpPr>
      <p:grpSpPr>
        <a:xfrm>
          <a:off x="0" y="0"/>
          <a:ext cx="0" cy="0"/>
          <a:chOff x="0" y="0"/>
          <a:chExt cx="0" cy="0"/>
        </a:xfrm>
      </p:grpSpPr>
      <p:sp>
        <p:nvSpPr>
          <p:cNvPr id="875" name="Google Shape;875;p61"/>
          <p:cNvSpPr/>
          <p:nvPr/>
        </p:nvSpPr>
        <p:spPr>
          <a:xfrm>
            <a:off x="1060820" y="1117125"/>
            <a:ext cx="858600" cy="858600"/>
          </a:xfrm>
          <a:prstGeom prst="ellipse">
            <a:avLst/>
          </a:prstGeom>
          <a:noFill/>
          <a:ln w="19050"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61"/>
          <p:cNvSpPr/>
          <p:nvPr/>
        </p:nvSpPr>
        <p:spPr>
          <a:xfrm>
            <a:off x="5089520" y="1117125"/>
            <a:ext cx="858600" cy="858600"/>
          </a:xfrm>
          <a:prstGeom prst="ellipse">
            <a:avLst/>
          </a:prstGeom>
          <a:noFill/>
          <a:ln w="19050"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61"/>
          <p:cNvSpPr txBox="1">
            <a:spLocks noGrp="1"/>
          </p:cNvSpPr>
          <p:nvPr>
            <p:ph type="title"/>
          </p:nvPr>
        </p:nvSpPr>
        <p:spPr>
          <a:xfrm>
            <a:off x="720100" y="526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WRAPPING IT ALL UP</a:t>
            </a:r>
            <a:endParaRPr/>
          </a:p>
        </p:txBody>
      </p:sp>
      <p:sp>
        <p:nvSpPr>
          <p:cNvPr id="878" name="Google Shape;878;p61"/>
          <p:cNvSpPr txBox="1">
            <a:spLocks noGrp="1"/>
          </p:cNvSpPr>
          <p:nvPr>
            <p:ph type="subTitle" idx="2"/>
          </p:nvPr>
        </p:nvSpPr>
        <p:spPr>
          <a:xfrm flipH="1">
            <a:off x="4156170" y="2619925"/>
            <a:ext cx="2711100" cy="739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With all involved stakeholders using appropriate language</a:t>
            </a:r>
            <a:endParaRPr/>
          </a:p>
        </p:txBody>
      </p:sp>
      <p:sp>
        <p:nvSpPr>
          <p:cNvPr id="879" name="Google Shape;879;p61"/>
          <p:cNvSpPr txBox="1">
            <a:spLocks noGrp="1"/>
          </p:cNvSpPr>
          <p:nvPr>
            <p:ph type="subTitle" idx="4"/>
          </p:nvPr>
        </p:nvSpPr>
        <p:spPr>
          <a:xfrm flipH="1">
            <a:off x="127470" y="2619925"/>
            <a:ext cx="2711100" cy="739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On understanding your business and areas/processes that will incur greater risks</a:t>
            </a:r>
            <a:endParaRPr dirty="0"/>
          </a:p>
        </p:txBody>
      </p:sp>
      <p:sp>
        <p:nvSpPr>
          <p:cNvPr id="880" name="Google Shape;880;p61"/>
          <p:cNvSpPr txBox="1">
            <a:spLocks noGrp="1"/>
          </p:cNvSpPr>
          <p:nvPr>
            <p:ph type="subTitle" idx="1"/>
          </p:nvPr>
        </p:nvSpPr>
        <p:spPr>
          <a:xfrm flipH="1">
            <a:off x="4156170" y="2174425"/>
            <a:ext cx="2711100" cy="445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b="1">
                <a:latin typeface="Rajdhani"/>
                <a:ea typeface="Rajdhani"/>
                <a:cs typeface="Rajdhani"/>
                <a:sym typeface="Rajdhani"/>
              </a:rPr>
              <a:t>COMMUNICATE</a:t>
            </a:r>
            <a:endParaRPr sz="2400" b="1">
              <a:latin typeface="Rajdhani"/>
              <a:ea typeface="Rajdhani"/>
              <a:cs typeface="Rajdhani"/>
              <a:sym typeface="Rajdhani"/>
            </a:endParaRPr>
          </a:p>
        </p:txBody>
      </p:sp>
      <p:sp>
        <p:nvSpPr>
          <p:cNvPr id="881" name="Google Shape;881;p61"/>
          <p:cNvSpPr txBox="1">
            <a:spLocks noGrp="1"/>
          </p:cNvSpPr>
          <p:nvPr>
            <p:ph type="subTitle" idx="3"/>
          </p:nvPr>
        </p:nvSpPr>
        <p:spPr>
          <a:xfrm flipH="1">
            <a:off x="127470" y="2174425"/>
            <a:ext cx="2711100" cy="445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b="1">
                <a:latin typeface="Rajdhani"/>
                <a:ea typeface="Rajdhani"/>
                <a:cs typeface="Rajdhani"/>
                <a:sym typeface="Rajdhani"/>
              </a:rPr>
              <a:t>FOCUS</a:t>
            </a:r>
            <a:endParaRPr sz="2400" b="1">
              <a:latin typeface="Rajdhani"/>
              <a:ea typeface="Rajdhani"/>
              <a:cs typeface="Rajdhani"/>
              <a:sym typeface="Rajdhani"/>
            </a:endParaRPr>
          </a:p>
        </p:txBody>
      </p:sp>
      <p:sp>
        <p:nvSpPr>
          <p:cNvPr id="882" name="Google Shape;882;p61"/>
          <p:cNvSpPr/>
          <p:nvPr/>
        </p:nvSpPr>
        <p:spPr>
          <a:xfrm>
            <a:off x="3068070" y="2521250"/>
            <a:ext cx="858600" cy="858600"/>
          </a:xfrm>
          <a:prstGeom prst="ellipse">
            <a:avLst/>
          </a:prstGeom>
          <a:noFill/>
          <a:ln w="19050"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61"/>
          <p:cNvSpPr txBox="1">
            <a:spLocks noGrp="1"/>
          </p:cNvSpPr>
          <p:nvPr>
            <p:ph type="subTitle" idx="4"/>
          </p:nvPr>
        </p:nvSpPr>
        <p:spPr>
          <a:xfrm flipH="1">
            <a:off x="2134720" y="4024050"/>
            <a:ext cx="2711100" cy="739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Using standard criteria and language, understand the severity and scope of the risks found</a:t>
            </a:r>
            <a:endParaRPr/>
          </a:p>
        </p:txBody>
      </p:sp>
      <p:sp>
        <p:nvSpPr>
          <p:cNvPr id="884" name="Google Shape;884;p61"/>
          <p:cNvSpPr txBox="1">
            <a:spLocks noGrp="1"/>
          </p:cNvSpPr>
          <p:nvPr>
            <p:ph type="subTitle" idx="3"/>
          </p:nvPr>
        </p:nvSpPr>
        <p:spPr>
          <a:xfrm flipH="1">
            <a:off x="2134720" y="3578550"/>
            <a:ext cx="2711100" cy="445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b="1">
                <a:latin typeface="Rajdhani"/>
                <a:ea typeface="Rajdhani"/>
                <a:cs typeface="Rajdhani"/>
                <a:sym typeface="Rajdhani"/>
              </a:rPr>
              <a:t>EVALUATE</a:t>
            </a:r>
            <a:endParaRPr sz="2400" b="1">
              <a:latin typeface="Rajdhani"/>
              <a:ea typeface="Rajdhani"/>
              <a:cs typeface="Rajdhani"/>
              <a:sym typeface="Rajdhani"/>
            </a:endParaRPr>
          </a:p>
        </p:txBody>
      </p:sp>
      <p:sp>
        <p:nvSpPr>
          <p:cNvPr id="885" name="Google Shape;885;p61"/>
          <p:cNvSpPr/>
          <p:nvPr/>
        </p:nvSpPr>
        <p:spPr>
          <a:xfrm>
            <a:off x="7180495" y="2521250"/>
            <a:ext cx="858600" cy="858600"/>
          </a:xfrm>
          <a:prstGeom prst="ellipse">
            <a:avLst/>
          </a:prstGeom>
          <a:noFill/>
          <a:ln w="19050"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61"/>
          <p:cNvSpPr txBox="1">
            <a:spLocks noGrp="1"/>
          </p:cNvSpPr>
          <p:nvPr>
            <p:ph type="subTitle" idx="4"/>
          </p:nvPr>
        </p:nvSpPr>
        <p:spPr>
          <a:xfrm flipH="1">
            <a:off x="6247145" y="4024050"/>
            <a:ext cx="2711100" cy="739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Manage risk at your level, escalate larger-scope problems</a:t>
            </a:r>
            <a:endParaRPr/>
          </a:p>
        </p:txBody>
      </p:sp>
      <p:sp>
        <p:nvSpPr>
          <p:cNvPr id="887" name="Google Shape;887;p61"/>
          <p:cNvSpPr txBox="1">
            <a:spLocks noGrp="1"/>
          </p:cNvSpPr>
          <p:nvPr>
            <p:ph type="subTitle" idx="3"/>
          </p:nvPr>
        </p:nvSpPr>
        <p:spPr>
          <a:xfrm flipH="1">
            <a:off x="6247145" y="3578550"/>
            <a:ext cx="2711100" cy="445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b="1">
                <a:latin typeface="Rajdhani"/>
                <a:ea typeface="Rajdhani"/>
                <a:cs typeface="Rajdhani"/>
                <a:sym typeface="Rajdhani"/>
              </a:rPr>
              <a:t>ESCALATE</a:t>
            </a:r>
            <a:endParaRPr sz="2400" b="1">
              <a:latin typeface="Rajdhani"/>
              <a:ea typeface="Rajdhani"/>
              <a:cs typeface="Rajdhani"/>
              <a:sym typeface="Rajdhani"/>
            </a:endParaRPr>
          </a:p>
        </p:txBody>
      </p:sp>
      <p:grpSp>
        <p:nvGrpSpPr>
          <p:cNvPr id="888" name="Google Shape;888;p61"/>
          <p:cNvGrpSpPr/>
          <p:nvPr/>
        </p:nvGrpSpPr>
        <p:grpSpPr>
          <a:xfrm>
            <a:off x="7374155" y="2698868"/>
            <a:ext cx="471279" cy="503354"/>
            <a:chOff x="5289631" y="1500214"/>
            <a:chExt cx="332355" cy="354974"/>
          </a:xfrm>
        </p:grpSpPr>
        <p:sp>
          <p:nvSpPr>
            <p:cNvPr id="889" name="Google Shape;889;p61"/>
            <p:cNvSpPr/>
            <p:nvPr/>
          </p:nvSpPr>
          <p:spPr>
            <a:xfrm>
              <a:off x="5432603" y="1667040"/>
              <a:ext cx="45651" cy="16157"/>
            </a:xfrm>
            <a:custGeom>
              <a:avLst/>
              <a:gdLst/>
              <a:ahLst/>
              <a:cxnLst/>
              <a:rect l="l" t="t" r="r" b="b"/>
              <a:pathLst>
                <a:path w="1441" h="510" extrusionOk="0">
                  <a:moveTo>
                    <a:pt x="183" y="0"/>
                  </a:moveTo>
                  <a:cubicBezTo>
                    <a:pt x="140" y="0"/>
                    <a:pt x="96" y="15"/>
                    <a:pt x="60" y="45"/>
                  </a:cubicBezTo>
                  <a:cubicBezTo>
                    <a:pt x="0" y="104"/>
                    <a:pt x="0" y="211"/>
                    <a:pt x="60" y="283"/>
                  </a:cubicBezTo>
                  <a:cubicBezTo>
                    <a:pt x="203" y="426"/>
                    <a:pt x="441" y="509"/>
                    <a:pt x="691" y="509"/>
                  </a:cubicBezTo>
                  <a:cubicBezTo>
                    <a:pt x="965" y="509"/>
                    <a:pt x="1203" y="426"/>
                    <a:pt x="1334" y="283"/>
                  </a:cubicBezTo>
                  <a:cubicBezTo>
                    <a:pt x="1441" y="223"/>
                    <a:pt x="1441" y="128"/>
                    <a:pt x="1370" y="45"/>
                  </a:cubicBezTo>
                  <a:cubicBezTo>
                    <a:pt x="1334" y="15"/>
                    <a:pt x="1292" y="0"/>
                    <a:pt x="1251" y="0"/>
                  </a:cubicBezTo>
                  <a:cubicBezTo>
                    <a:pt x="1209" y="0"/>
                    <a:pt x="1167" y="15"/>
                    <a:pt x="1131" y="45"/>
                  </a:cubicBezTo>
                  <a:cubicBezTo>
                    <a:pt x="1072" y="104"/>
                    <a:pt x="917" y="188"/>
                    <a:pt x="715" y="188"/>
                  </a:cubicBezTo>
                  <a:cubicBezTo>
                    <a:pt x="500" y="188"/>
                    <a:pt x="358" y="104"/>
                    <a:pt x="298" y="45"/>
                  </a:cubicBezTo>
                  <a:cubicBezTo>
                    <a:pt x="268" y="15"/>
                    <a:pt x="227" y="0"/>
                    <a:pt x="183"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61"/>
            <p:cNvSpPr/>
            <p:nvPr/>
          </p:nvSpPr>
          <p:spPr>
            <a:xfrm>
              <a:off x="5416763" y="1628074"/>
              <a:ext cx="10581" cy="15872"/>
            </a:xfrm>
            <a:custGeom>
              <a:avLst/>
              <a:gdLst/>
              <a:ahLst/>
              <a:cxnLst/>
              <a:rect l="l" t="t" r="r" b="b"/>
              <a:pathLst>
                <a:path w="334" h="501" extrusionOk="0">
                  <a:moveTo>
                    <a:pt x="167" y="1"/>
                  </a:moveTo>
                  <a:cubicBezTo>
                    <a:pt x="84" y="1"/>
                    <a:pt x="0" y="72"/>
                    <a:pt x="0" y="167"/>
                  </a:cubicBezTo>
                  <a:lnTo>
                    <a:pt x="0" y="346"/>
                  </a:lnTo>
                  <a:cubicBezTo>
                    <a:pt x="0" y="429"/>
                    <a:pt x="84" y="501"/>
                    <a:pt x="167" y="501"/>
                  </a:cubicBezTo>
                  <a:cubicBezTo>
                    <a:pt x="262" y="501"/>
                    <a:pt x="334" y="429"/>
                    <a:pt x="334" y="346"/>
                  </a:cubicBezTo>
                  <a:lnTo>
                    <a:pt x="334" y="167"/>
                  </a:lnTo>
                  <a:cubicBezTo>
                    <a:pt x="334" y="72"/>
                    <a:pt x="262" y="1"/>
                    <a:pt x="167"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61"/>
            <p:cNvSpPr/>
            <p:nvPr/>
          </p:nvSpPr>
          <p:spPr>
            <a:xfrm>
              <a:off x="5483893" y="1628074"/>
              <a:ext cx="10233" cy="15872"/>
            </a:xfrm>
            <a:custGeom>
              <a:avLst/>
              <a:gdLst/>
              <a:ahLst/>
              <a:cxnLst/>
              <a:rect l="l" t="t" r="r" b="b"/>
              <a:pathLst>
                <a:path w="323" h="501" extrusionOk="0">
                  <a:moveTo>
                    <a:pt x="155" y="1"/>
                  </a:moveTo>
                  <a:cubicBezTo>
                    <a:pt x="72" y="1"/>
                    <a:pt x="1" y="72"/>
                    <a:pt x="1" y="167"/>
                  </a:cubicBezTo>
                  <a:lnTo>
                    <a:pt x="1" y="346"/>
                  </a:lnTo>
                  <a:cubicBezTo>
                    <a:pt x="1" y="429"/>
                    <a:pt x="72" y="501"/>
                    <a:pt x="155" y="501"/>
                  </a:cubicBezTo>
                  <a:cubicBezTo>
                    <a:pt x="251" y="501"/>
                    <a:pt x="322" y="429"/>
                    <a:pt x="322" y="346"/>
                  </a:cubicBezTo>
                  <a:lnTo>
                    <a:pt x="322" y="167"/>
                  </a:lnTo>
                  <a:cubicBezTo>
                    <a:pt x="322" y="72"/>
                    <a:pt x="251" y="1"/>
                    <a:pt x="155"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61"/>
            <p:cNvSpPr/>
            <p:nvPr/>
          </p:nvSpPr>
          <p:spPr>
            <a:xfrm>
              <a:off x="5411093" y="1611474"/>
              <a:ext cx="21923" cy="10613"/>
            </a:xfrm>
            <a:custGeom>
              <a:avLst/>
              <a:gdLst/>
              <a:ahLst/>
              <a:cxnLst/>
              <a:rect l="l" t="t" r="r" b="b"/>
              <a:pathLst>
                <a:path w="692" h="335" extrusionOk="0">
                  <a:moveTo>
                    <a:pt x="167" y="1"/>
                  </a:moveTo>
                  <a:cubicBezTo>
                    <a:pt x="72" y="1"/>
                    <a:pt x="1" y="72"/>
                    <a:pt x="1" y="168"/>
                  </a:cubicBezTo>
                  <a:cubicBezTo>
                    <a:pt x="1" y="251"/>
                    <a:pt x="72" y="334"/>
                    <a:pt x="167" y="334"/>
                  </a:cubicBezTo>
                  <a:lnTo>
                    <a:pt x="525" y="334"/>
                  </a:lnTo>
                  <a:cubicBezTo>
                    <a:pt x="608" y="334"/>
                    <a:pt x="691" y="251"/>
                    <a:pt x="691" y="168"/>
                  </a:cubicBezTo>
                  <a:cubicBezTo>
                    <a:pt x="691" y="72"/>
                    <a:pt x="620" y="1"/>
                    <a:pt x="525"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61"/>
            <p:cNvSpPr/>
            <p:nvPr/>
          </p:nvSpPr>
          <p:spPr>
            <a:xfrm>
              <a:off x="5478254" y="1611474"/>
              <a:ext cx="21511" cy="10613"/>
            </a:xfrm>
            <a:custGeom>
              <a:avLst/>
              <a:gdLst/>
              <a:ahLst/>
              <a:cxnLst/>
              <a:rect l="l" t="t" r="r" b="b"/>
              <a:pathLst>
                <a:path w="679" h="335" extrusionOk="0">
                  <a:moveTo>
                    <a:pt x="155" y="1"/>
                  </a:moveTo>
                  <a:cubicBezTo>
                    <a:pt x="71" y="1"/>
                    <a:pt x="0" y="72"/>
                    <a:pt x="0" y="168"/>
                  </a:cubicBezTo>
                  <a:cubicBezTo>
                    <a:pt x="0" y="251"/>
                    <a:pt x="71" y="334"/>
                    <a:pt x="155" y="334"/>
                  </a:cubicBezTo>
                  <a:lnTo>
                    <a:pt x="524" y="334"/>
                  </a:lnTo>
                  <a:cubicBezTo>
                    <a:pt x="607" y="334"/>
                    <a:pt x="679" y="251"/>
                    <a:pt x="679" y="168"/>
                  </a:cubicBezTo>
                  <a:cubicBezTo>
                    <a:pt x="679" y="72"/>
                    <a:pt x="607" y="1"/>
                    <a:pt x="524"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61"/>
            <p:cNvSpPr/>
            <p:nvPr/>
          </p:nvSpPr>
          <p:spPr>
            <a:xfrm>
              <a:off x="5289631" y="1500214"/>
              <a:ext cx="332355" cy="354974"/>
            </a:xfrm>
            <a:custGeom>
              <a:avLst/>
              <a:gdLst/>
              <a:ahLst/>
              <a:cxnLst/>
              <a:rect l="l" t="t" r="r" b="b"/>
              <a:pathLst>
                <a:path w="10491" h="11205" extrusionOk="0">
                  <a:moveTo>
                    <a:pt x="5930" y="322"/>
                  </a:moveTo>
                  <a:cubicBezTo>
                    <a:pt x="6395" y="322"/>
                    <a:pt x="6978" y="596"/>
                    <a:pt x="7347" y="858"/>
                  </a:cubicBezTo>
                  <a:cubicBezTo>
                    <a:pt x="7752" y="1143"/>
                    <a:pt x="8240" y="1655"/>
                    <a:pt x="8335" y="2429"/>
                  </a:cubicBezTo>
                  <a:cubicBezTo>
                    <a:pt x="8395" y="2989"/>
                    <a:pt x="8550" y="3263"/>
                    <a:pt x="8716" y="3513"/>
                  </a:cubicBezTo>
                  <a:cubicBezTo>
                    <a:pt x="8812" y="3680"/>
                    <a:pt x="8895" y="3822"/>
                    <a:pt x="8966" y="4049"/>
                  </a:cubicBezTo>
                  <a:cubicBezTo>
                    <a:pt x="9073" y="4370"/>
                    <a:pt x="9073" y="4632"/>
                    <a:pt x="9073" y="4894"/>
                  </a:cubicBezTo>
                  <a:cubicBezTo>
                    <a:pt x="9073" y="5144"/>
                    <a:pt x="9073" y="5406"/>
                    <a:pt x="9169" y="5715"/>
                  </a:cubicBezTo>
                  <a:cubicBezTo>
                    <a:pt x="9228" y="5918"/>
                    <a:pt x="9300" y="6085"/>
                    <a:pt x="9371" y="6239"/>
                  </a:cubicBezTo>
                  <a:cubicBezTo>
                    <a:pt x="9526" y="6537"/>
                    <a:pt x="9657" y="6799"/>
                    <a:pt x="9645" y="7442"/>
                  </a:cubicBezTo>
                  <a:cubicBezTo>
                    <a:pt x="9621" y="8037"/>
                    <a:pt x="9800" y="8430"/>
                    <a:pt x="9919" y="8740"/>
                  </a:cubicBezTo>
                  <a:cubicBezTo>
                    <a:pt x="10062" y="9049"/>
                    <a:pt x="10145" y="9264"/>
                    <a:pt x="10026" y="9597"/>
                  </a:cubicBezTo>
                  <a:cubicBezTo>
                    <a:pt x="9931" y="9918"/>
                    <a:pt x="9645" y="10133"/>
                    <a:pt x="9454" y="10252"/>
                  </a:cubicBezTo>
                  <a:lnTo>
                    <a:pt x="9454" y="9692"/>
                  </a:lnTo>
                  <a:cubicBezTo>
                    <a:pt x="9454" y="9168"/>
                    <a:pt x="9121" y="8704"/>
                    <a:pt x="8633" y="8549"/>
                  </a:cubicBezTo>
                  <a:lnTo>
                    <a:pt x="6811" y="7906"/>
                  </a:lnTo>
                  <a:cubicBezTo>
                    <a:pt x="6609" y="7835"/>
                    <a:pt x="6454" y="7620"/>
                    <a:pt x="6454" y="7394"/>
                  </a:cubicBezTo>
                  <a:lnTo>
                    <a:pt x="6454" y="6680"/>
                  </a:lnTo>
                  <a:cubicBezTo>
                    <a:pt x="7180" y="6263"/>
                    <a:pt x="7692" y="5465"/>
                    <a:pt x="7692" y="4561"/>
                  </a:cubicBezTo>
                  <a:lnTo>
                    <a:pt x="7692" y="3977"/>
                  </a:lnTo>
                  <a:cubicBezTo>
                    <a:pt x="7704" y="3989"/>
                    <a:pt x="7716" y="3989"/>
                    <a:pt x="7716" y="4001"/>
                  </a:cubicBezTo>
                  <a:cubicBezTo>
                    <a:pt x="8073" y="4263"/>
                    <a:pt x="8300" y="4418"/>
                    <a:pt x="8347" y="4989"/>
                  </a:cubicBezTo>
                  <a:cubicBezTo>
                    <a:pt x="8347" y="5073"/>
                    <a:pt x="8419" y="5132"/>
                    <a:pt x="8514" y="5132"/>
                  </a:cubicBezTo>
                  <a:lnTo>
                    <a:pt x="8526" y="5132"/>
                  </a:lnTo>
                  <a:cubicBezTo>
                    <a:pt x="8609" y="5132"/>
                    <a:pt x="8692" y="5049"/>
                    <a:pt x="8669" y="4953"/>
                  </a:cubicBezTo>
                  <a:cubicBezTo>
                    <a:pt x="8609" y="4239"/>
                    <a:pt x="8276" y="3989"/>
                    <a:pt x="7895" y="3739"/>
                  </a:cubicBezTo>
                  <a:cubicBezTo>
                    <a:pt x="7633" y="3560"/>
                    <a:pt x="7359" y="3370"/>
                    <a:pt x="7121" y="2965"/>
                  </a:cubicBezTo>
                  <a:cubicBezTo>
                    <a:pt x="6728" y="2322"/>
                    <a:pt x="6287" y="2215"/>
                    <a:pt x="5954" y="2132"/>
                  </a:cubicBezTo>
                  <a:cubicBezTo>
                    <a:pt x="5787" y="2084"/>
                    <a:pt x="5633" y="2060"/>
                    <a:pt x="5513" y="1965"/>
                  </a:cubicBezTo>
                  <a:cubicBezTo>
                    <a:pt x="5442" y="1917"/>
                    <a:pt x="5418" y="1834"/>
                    <a:pt x="5418" y="1763"/>
                  </a:cubicBezTo>
                  <a:lnTo>
                    <a:pt x="5418" y="1417"/>
                  </a:lnTo>
                  <a:cubicBezTo>
                    <a:pt x="5418" y="1322"/>
                    <a:pt x="5335" y="1251"/>
                    <a:pt x="5252" y="1251"/>
                  </a:cubicBezTo>
                  <a:cubicBezTo>
                    <a:pt x="5156" y="1251"/>
                    <a:pt x="5085" y="1322"/>
                    <a:pt x="5085" y="1417"/>
                  </a:cubicBezTo>
                  <a:lnTo>
                    <a:pt x="5085" y="1763"/>
                  </a:lnTo>
                  <a:cubicBezTo>
                    <a:pt x="5085" y="1846"/>
                    <a:pt x="5037" y="1917"/>
                    <a:pt x="4978" y="1965"/>
                  </a:cubicBezTo>
                  <a:cubicBezTo>
                    <a:pt x="4859" y="2060"/>
                    <a:pt x="4716" y="2084"/>
                    <a:pt x="4549" y="2132"/>
                  </a:cubicBezTo>
                  <a:cubicBezTo>
                    <a:pt x="4204" y="2215"/>
                    <a:pt x="3763" y="2322"/>
                    <a:pt x="3370" y="2965"/>
                  </a:cubicBezTo>
                  <a:cubicBezTo>
                    <a:pt x="3120" y="3370"/>
                    <a:pt x="2858" y="3549"/>
                    <a:pt x="2596" y="3739"/>
                  </a:cubicBezTo>
                  <a:cubicBezTo>
                    <a:pt x="2227" y="3989"/>
                    <a:pt x="1882" y="4239"/>
                    <a:pt x="1823" y="4953"/>
                  </a:cubicBezTo>
                  <a:cubicBezTo>
                    <a:pt x="1823" y="5049"/>
                    <a:pt x="1882" y="5120"/>
                    <a:pt x="1977" y="5132"/>
                  </a:cubicBezTo>
                  <a:cubicBezTo>
                    <a:pt x="2061" y="5132"/>
                    <a:pt x="2144" y="5073"/>
                    <a:pt x="2156" y="4989"/>
                  </a:cubicBezTo>
                  <a:cubicBezTo>
                    <a:pt x="2204" y="4418"/>
                    <a:pt x="2442" y="4263"/>
                    <a:pt x="2775" y="4001"/>
                  </a:cubicBezTo>
                  <a:cubicBezTo>
                    <a:pt x="3049" y="3822"/>
                    <a:pt x="3358" y="3584"/>
                    <a:pt x="3644" y="3144"/>
                  </a:cubicBezTo>
                  <a:cubicBezTo>
                    <a:pt x="3966" y="2620"/>
                    <a:pt x="4287" y="2525"/>
                    <a:pt x="4621" y="2453"/>
                  </a:cubicBezTo>
                  <a:cubicBezTo>
                    <a:pt x="4835" y="2394"/>
                    <a:pt x="5061" y="2346"/>
                    <a:pt x="5263" y="2179"/>
                  </a:cubicBezTo>
                  <a:cubicBezTo>
                    <a:pt x="5454" y="2346"/>
                    <a:pt x="5680" y="2394"/>
                    <a:pt x="5906" y="2453"/>
                  </a:cubicBezTo>
                  <a:cubicBezTo>
                    <a:pt x="6252" y="2548"/>
                    <a:pt x="6561" y="2620"/>
                    <a:pt x="6883" y="3144"/>
                  </a:cubicBezTo>
                  <a:cubicBezTo>
                    <a:pt x="7049" y="3394"/>
                    <a:pt x="7216" y="3584"/>
                    <a:pt x="7395" y="3715"/>
                  </a:cubicBezTo>
                  <a:lnTo>
                    <a:pt x="7395" y="4525"/>
                  </a:lnTo>
                  <a:cubicBezTo>
                    <a:pt x="7395" y="5680"/>
                    <a:pt x="6454" y="6656"/>
                    <a:pt x="5299" y="6668"/>
                  </a:cubicBezTo>
                  <a:cubicBezTo>
                    <a:pt x="5292" y="6668"/>
                    <a:pt x="5285" y="6668"/>
                    <a:pt x="5277" y="6668"/>
                  </a:cubicBezTo>
                  <a:cubicBezTo>
                    <a:pt x="4109" y="6668"/>
                    <a:pt x="3156" y="5720"/>
                    <a:pt x="3156" y="4549"/>
                  </a:cubicBezTo>
                  <a:lnTo>
                    <a:pt x="3156" y="4489"/>
                  </a:lnTo>
                  <a:cubicBezTo>
                    <a:pt x="3156" y="4406"/>
                    <a:pt x="3073" y="4334"/>
                    <a:pt x="2989" y="4334"/>
                  </a:cubicBezTo>
                  <a:cubicBezTo>
                    <a:pt x="2894" y="4334"/>
                    <a:pt x="2823" y="4406"/>
                    <a:pt x="2823" y="4489"/>
                  </a:cubicBezTo>
                  <a:lnTo>
                    <a:pt x="2823" y="4549"/>
                  </a:lnTo>
                  <a:cubicBezTo>
                    <a:pt x="2823" y="5465"/>
                    <a:pt x="3311" y="6251"/>
                    <a:pt x="4061" y="6680"/>
                  </a:cubicBezTo>
                  <a:lnTo>
                    <a:pt x="4061" y="7394"/>
                  </a:lnTo>
                  <a:cubicBezTo>
                    <a:pt x="4061" y="7620"/>
                    <a:pt x="3906" y="7823"/>
                    <a:pt x="3704" y="7906"/>
                  </a:cubicBezTo>
                  <a:lnTo>
                    <a:pt x="1882" y="8537"/>
                  </a:lnTo>
                  <a:cubicBezTo>
                    <a:pt x="1394" y="8716"/>
                    <a:pt x="1072" y="9180"/>
                    <a:pt x="1072" y="9692"/>
                  </a:cubicBezTo>
                  <a:lnTo>
                    <a:pt x="1072" y="10252"/>
                  </a:lnTo>
                  <a:cubicBezTo>
                    <a:pt x="858" y="10133"/>
                    <a:pt x="596" y="9906"/>
                    <a:pt x="489" y="9597"/>
                  </a:cubicBezTo>
                  <a:cubicBezTo>
                    <a:pt x="370" y="9252"/>
                    <a:pt x="453" y="9049"/>
                    <a:pt x="608" y="8740"/>
                  </a:cubicBezTo>
                  <a:cubicBezTo>
                    <a:pt x="739" y="8418"/>
                    <a:pt x="906" y="8049"/>
                    <a:pt x="894" y="7442"/>
                  </a:cubicBezTo>
                  <a:cubicBezTo>
                    <a:pt x="870" y="6799"/>
                    <a:pt x="1025" y="6513"/>
                    <a:pt x="1156" y="6239"/>
                  </a:cubicBezTo>
                  <a:cubicBezTo>
                    <a:pt x="1227" y="6085"/>
                    <a:pt x="1311" y="5918"/>
                    <a:pt x="1370" y="5715"/>
                  </a:cubicBezTo>
                  <a:cubicBezTo>
                    <a:pt x="1453" y="5406"/>
                    <a:pt x="1453" y="5144"/>
                    <a:pt x="1453" y="4894"/>
                  </a:cubicBezTo>
                  <a:cubicBezTo>
                    <a:pt x="1453" y="4632"/>
                    <a:pt x="1453" y="4370"/>
                    <a:pt x="1561" y="4049"/>
                  </a:cubicBezTo>
                  <a:cubicBezTo>
                    <a:pt x="1632" y="3822"/>
                    <a:pt x="1727" y="3680"/>
                    <a:pt x="1811" y="3513"/>
                  </a:cubicBezTo>
                  <a:cubicBezTo>
                    <a:pt x="1965" y="3263"/>
                    <a:pt x="2120" y="2989"/>
                    <a:pt x="2204" y="2429"/>
                  </a:cubicBezTo>
                  <a:cubicBezTo>
                    <a:pt x="2287" y="1655"/>
                    <a:pt x="2775" y="1155"/>
                    <a:pt x="3180" y="858"/>
                  </a:cubicBezTo>
                  <a:cubicBezTo>
                    <a:pt x="3692" y="489"/>
                    <a:pt x="4251" y="322"/>
                    <a:pt x="4597" y="322"/>
                  </a:cubicBezTo>
                  <a:cubicBezTo>
                    <a:pt x="4763" y="322"/>
                    <a:pt x="4894" y="358"/>
                    <a:pt x="4978" y="429"/>
                  </a:cubicBezTo>
                  <a:cubicBezTo>
                    <a:pt x="5067" y="489"/>
                    <a:pt x="5168" y="518"/>
                    <a:pt x="5268" y="518"/>
                  </a:cubicBezTo>
                  <a:cubicBezTo>
                    <a:pt x="5368" y="518"/>
                    <a:pt x="5466" y="489"/>
                    <a:pt x="5549" y="429"/>
                  </a:cubicBezTo>
                  <a:cubicBezTo>
                    <a:pt x="5656" y="370"/>
                    <a:pt x="5775" y="322"/>
                    <a:pt x="5930" y="322"/>
                  </a:cubicBezTo>
                  <a:close/>
                  <a:moveTo>
                    <a:pt x="4585" y="0"/>
                  </a:moveTo>
                  <a:cubicBezTo>
                    <a:pt x="4109" y="0"/>
                    <a:pt x="3478" y="239"/>
                    <a:pt x="2977" y="596"/>
                  </a:cubicBezTo>
                  <a:cubicBezTo>
                    <a:pt x="2525" y="917"/>
                    <a:pt x="1965" y="1489"/>
                    <a:pt x="1858" y="2382"/>
                  </a:cubicBezTo>
                  <a:cubicBezTo>
                    <a:pt x="1799" y="2870"/>
                    <a:pt x="1668" y="3096"/>
                    <a:pt x="1513" y="3334"/>
                  </a:cubicBezTo>
                  <a:cubicBezTo>
                    <a:pt x="1418" y="3501"/>
                    <a:pt x="1311" y="3680"/>
                    <a:pt x="1239" y="3941"/>
                  </a:cubicBezTo>
                  <a:cubicBezTo>
                    <a:pt x="1132" y="4311"/>
                    <a:pt x="1120" y="4596"/>
                    <a:pt x="1120" y="4882"/>
                  </a:cubicBezTo>
                  <a:cubicBezTo>
                    <a:pt x="1120" y="5120"/>
                    <a:pt x="1120" y="5346"/>
                    <a:pt x="1037" y="5608"/>
                  </a:cubicBezTo>
                  <a:cubicBezTo>
                    <a:pt x="1001" y="5787"/>
                    <a:pt x="918" y="5918"/>
                    <a:pt x="846" y="6073"/>
                  </a:cubicBezTo>
                  <a:cubicBezTo>
                    <a:pt x="703" y="6382"/>
                    <a:pt x="537" y="6716"/>
                    <a:pt x="549" y="7430"/>
                  </a:cubicBezTo>
                  <a:cubicBezTo>
                    <a:pt x="560" y="7966"/>
                    <a:pt x="418" y="8287"/>
                    <a:pt x="287" y="8585"/>
                  </a:cubicBezTo>
                  <a:cubicBezTo>
                    <a:pt x="132" y="8918"/>
                    <a:pt x="1" y="9228"/>
                    <a:pt x="168" y="9692"/>
                  </a:cubicBezTo>
                  <a:cubicBezTo>
                    <a:pt x="346" y="10192"/>
                    <a:pt x="846" y="10514"/>
                    <a:pt x="1061" y="10609"/>
                  </a:cubicBezTo>
                  <a:lnTo>
                    <a:pt x="1061" y="11026"/>
                  </a:lnTo>
                  <a:cubicBezTo>
                    <a:pt x="1061" y="11121"/>
                    <a:pt x="1132" y="11192"/>
                    <a:pt x="1215" y="11192"/>
                  </a:cubicBezTo>
                  <a:cubicBezTo>
                    <a:pt x="1311" y="11192"/>
                    <a:pt x="1382" y="11121"/>
                    <a:pt x="1382" y="11026"/>
                  </a:cubicBezTo>
                  <a:lnTo>
                    <a:pt x="1382" y="9668"/>
                  </a:lnTo>
                  <a:cubicBezTo>
                    <a:pt x="1382" y="9514"/>
                    <a:pt x="1430" y="9359"/>
                    <a:pt x="1501" y="9228"/>
                  </a:cubicBezTo>
                  <a:lnTo>
                    <a:pt x="2275" y="9895"/>
                  </a:lnTo>
                  <a:cubicBezTo>
                    <a:pt x="2394" y="10002"/>
                    <a:pt x="2465" y="10145"/>
                    <a:pt x="2465" y="10299"/>
                  </a:cubicBezTo>
                  <a:lnTo>
                    <a:pt x="2465" y="11026"/>
                  </a:lnTo>
                  <a:cubicBezTo>
                    <a:pt x="2465" y="11121"/>
                    <a:pt x="2549" y="11192"/>
                    <a:pt x="2632" y="11192"/>
                  </a:cubicBezTo>
                  <a:cubicBezTo>
                    <a:pt x="2716" y="11192"/>
                    <a:pt x="2799" y="11121"/>
                    <a:pt x="2799" y="11026"/>
                  </a:cubicBezTo>
                  <a:lnTo>
                    <a:pt x="2799" y="10299"/>
                  </a:lnTo>
                  <a:cubicBezTo>
                    <a:pt x="2799" y="10049"/>
                    <a:pt x="2692" y="9811"/>
                    <a:pt x="2501" y="9645"/>
                  </a:cubicBezTo>
                  <a:lnTo>
                    <a:pt x="1727" y="8978"/>
                  </a:lnTo>
                  <a:cubicBezTo>
                    <a:pt x="1799" y="8918"/>
                    <a:pt x="1882" y="8871"/>
                    <a:pt x="1977" y="8823"/>
                  </a:cubicBezTo>
                  <a:lnTo>
                    <a:pt x="3013" y="8454"/>
                  </a:lnTo>
                  <a:cubicBezTo>
                    <a:pt x="3728" y="9371"/>
                    <a:pt x="4466" y="10002"/>
                    <a:pt x="5192" y="10299"/>
                  </a:cubicBezTo>
                  <a:cubicBezTo>
                    <a:pt x="5204" y="10311"/>
                    <a:pt x="5240" y="10311"/>
                    <a:pt x="5252" y="10311"/>
                  </a:cubicBezTo>
                  <a:cubicBezTo>
                    <a:pt x="5263" y="10311"/>
                    <a:pt x="5299" y="10311"/>
                    <a:pt x="5311" y="10299"/>
                  </a:cubicBezTo>
                  <a:cubicBezTo>
                    <a:pt x="5764" y="10121"/>
                    <a:pt x="6216" y="9811"/>
                    <a:pt x="6668" y="9395"/>
                  </a:cubicBezTo>
                  <a:cubicBezTo>
                    <a:pt x="6728" y="9335"/>
                    <a:pt x="6740" y="9228"/>
                    <a:pt x="6668" y="9156"/>
                  </a:cubicBezTo>
                  <a:cubicBezTo>
                    <a:pt x="6636" y="9124"/>
                    <a:pt x="6590" y="9102"/>
                    <a:pt x="6543" y="9102"/>
                  </a:cubicBezTo>
                  <a:cubicBezTo>
                    <a:pt x="6503" y="9102"/>
                    <a:pt x="6463" y="9118"/>
                    <a:pt x="6430" y="9156"/>
                  </a:cubicBezTo>
                  <a:cubicBezTo>
                    <a:pt x="6025" y="9525"/>
                    <a:pt x="5644" y="9811"/>
                    <a:pt x="5252" y="9966"/>
                  </a:cubicBezTo>
                  <a:cubicBezTo>
                    <a:pt x="4478" y="9633"/>
                    <a:pt x="3811" y="8930"/>
                    <a:pt x="3347" y="8347"/>
                  </a:cubicBezTo>
                  <a:lnTo>
                    <a:pt x="3799" y="8204"/>
                  </a:lnTo>
                  <a:cubicBezTo>
                    <a:pt x="4132" y="8085"/>
                    <a:pt x="4370" y="7751"/>
                    <a:pt x="4370" y="7382"/>
                  </a:cubicBezTo>
                  <a:lnTo>
                    <a:pt x="4370" y="6811"/>
                  </a:lnTo>
                  <a:cubicBezTo>
                    <a:pt x="4656" y="6918"/>
                    <a:pt x="4954" y="6978"/>
                    <a:pt x="5263" y="6978"/>
                  </a:cubicBezTo>
                  <a:cubicBezTo>
                    <a:pt x="5585" y="6978"/>
                    <a:pt x="5883" y="6918"/>
                    <a:pt x="6156" y="6811"/>
                  </a:cubicBezTo>
                  <a:lnTo>
                    <a:pt x="6156" y="7382"/>
                  </a:lnTo>
                  <a:cubicBezTo>
                    <a:pt x="6156" y="7751"/>
                    <a:pt x="6395" y="8085"/>
                    <a:pt x="6740" y="8204"/>
                  </a:cubicBezTo>
                  <a:lnTo>
                    <a:pt x="7192" y="8347"/>
                  </a:lnTo>
                  <a:cubicBezTo>
                    <a:pt x="7097" y="8466"/>
                    <a:pt x="7014" y="8573"/>
                    <a:pt x="6907" y="8692"/>
                  </a:cubicBezTo>
                  <a:cubicBezTo>
                    <a:pt x="6847" y="8763"/>
                    <a:pt x="6847" y="8871"/>
                    <a:pt x="6918" y="8930"/>
                  </a:cubicBezTo>
                  <a:cubicBezTo>
                    <a:pt x="6954" y="8954"/>
                    <a:pt x="6990" y="8978"/>
                    <a:pt x="7026" y="8978"/>
                  </a:cubicBezTo>
                  <a:cubicBezTo>
                    <a:pt x="7073" y="8978"/>
                    <a:pt x="7109" y="8954"/>
                    <a:pt x="7145" y="8918"/>
                  </a:cubicBezTo>
                  <a:cubicBezTo>
                    <a:pt x="7264" y="8787"/>
                    <a:pt x="7383" y="8633"/>
                    <a:pt x="7502" y="8490"/>
                  </a:cubicBezTo>
                  <a:lnTo>
                    <a:pt x="8538" y="8859"/>
                  </a:lnTo>
                  <a:cubicBezTo>
                    <a:pt x="8645" y="8883"/>
                    <a:pt x="8740" y="8942"/>
                    <a:pt x="8812" y="9002"/>
                  </a:cubicBezTo>
                  <a:lnTo>
                    <a:pt x="8038" y="9656"/>
                  </a:lnTo>
                  <a:cubicBezTo>
                    <a:pt x="7847" y="9823"/>
                    <a:pt x="7740" y="10061"/>
                    <a:pt x="7740" y="10311"/>
                  </a:cubicBezTo>
                  <a:lnTo>
                    <a:pt x="7740" y="11038"/>
                  </a:lnTo>
                  <a:cubicBezTo>
                    <a:pt x="7740" y="11133"/>
                    <a:pt x="7811" y="11204"/>
                    <a:pt x="7895" y="11204"/>
                  </a:cubicBezTo>
                  <a:cubicBezTo>
                    <a:pt x="7990" y="11204"/>
                    <a:pt x="8061" y="11133"/>
                    <a:pt x="8061" y="11038"/>
                  </a:cubicBezTo>
                  <a:lnTo>
                    <a:pt x="8061" y="10311"/>
                  </a:lnTo>
                  <a:cubicBezTo>
                    <a:pt x="8061" y="10145"/>
                    <a:pt x="8133" y="10002"/>
                    <a:pt x="8252" y="9918"/>
                  </a:cubicBezTo>
                  <a:lnTo>
                    <a:pt x="9014" y="9264"/>
                  </a:lnTo>
                  <a:cubicBezTo>
                    <a:pt x="9085" y="9395"/>
                    <a:pt x="9133" y="9537"/>
                    <a:pt x="9133" y="9692"/>
                  </a:cubicBezTo>
                  <a:lnTo>
                    <a:pt x="9133" y="11049"/>
                  </a:lnTo>
                  <a:cubicBezTo>
                    <a:pt x="9133" y="11133"/>
                    <a:pt x="9204" y="11204"/>
                    <a:pt x="9300" y="11204"/>
                  </a:cubicBezTo>
                  <a:cubicBezTo>
                    <a:pt x="9383" y="11204"/>
                    <a:pt x="9466" y="11133"/>
                    <a:pt x="9466" y="11049"/>
                  </a:cubicBezTo>
                  <a:lnTo>
                    <a:pt x="9466" y="10633"/>
                  </a:lnTo>
                  <a:cubicBezTo>
                    <a:pt x="9681" y="10514"/>
                    <a:pt x="10193" y="10216"/>
                    <a:pt x="10359" y="9704"/>
                  </a:cubicBezTo>
                  <a:cubicBezTo>
                    <a:pt x="10490" y="9240"/>
                    <a:pt x="10359" y="8930"/>
                    <a:pt x="10228" y="8585"/>
                  </a:cubicBezTo>
                  <a:cubicBezTo>
                    <a:pt x="10085" y="8287"/>
                    <a:pt x="9955" y="7966"/>
                    <a:pt x="9955" y="7430"/>
                  </a:cubicBezTo>
                  <a:cubicBezTo>
                    <a:pt x="9966" y="6716"/>
                    <a:pt x="9812" y="6382"/>
                    <a:pt x="9657" y="6073"/>
                  </a:cubicBezTo>
                  <a:cubicBezTo>
                    <a:pt x="9585" y="5918"/>
                    <a:pt x="9526" y="5787"/>
                    <a:pt x="9466" y="5608"/>
                  </a:cubicBezTo>
                  <a:cubicBezTo>
                    <a:pt x="9395" y="5346"/>
                    <a:pt x="9395" y="5120"/>
                    <a:pt x="9395" y="4882"/>
                  </a:cubicBezTo>
                  <a:cubicBezTo>
                    <a:pt x="9395" y="4596"/>
                    <a:pt x="9395" y="4311"/>
                    <a:pt x="9276" y="3941"/>
                  </a:cubicBezTo>
                  <a:cubicBezTo>
                    <a:pt x="9193" y="3680"/>
                    <a:pt x="9097" y="3513"/>
                    <a:pt x="8990" y="3334"/>
                  </a:cubicBezTo>
                  <a:cubicBezTo>
                    <a:pt x="8835" y="3096"/>
                    <a:pt x="8704" y="2870"/>
                    <a:pt x="8645" y="2382"/>
                  </a:cubicBezTo>
                  <a:cubicBezTo>
                    <a:pt x="8538" y="1489"/>
                    <a:pt x="7978" y="917"/>
                    <a:pt x="7526" y="596"/>
                  </a:cubicBezTo>
                  <a:cubicBezTo>
                    <a:pt x="7026" y="239"/>
                    <a:pt x="6395" y="0"/>
                    <a:pt x="5918" y="0"/>
                  </a:cubicBezTo>
                  <a:cubicBezTo>
                    <a:pt x="5704" y="0"/>
                    <a:pt x="5502" y="48"/>
                    <a:pt x="5359" y="143"/>
                  </a:cubicBezTo>
                  <a:cubicBezTo>
                    <a:pt x="5329" y="167"/>
                    <a:pt x="5290" y="179"/>
                    <a:pt x="5252" y="179"/>
                  </a:cubicBezTo>
                  <a:cubicBezTo>
                    <a:pt x="5213" y="179"/>
                    <a:pt x="5174" y="167"/>
                    <a:pt x="5144" y="143"/>
                  </a:cubicBezTo>
                  <a:cubicBezTo>
                    <a:pt x="5002" y="48"/>
                    <a:pt x="4811" y="0"/>
                    <a:pt x="4585"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5" name="Google Shape;895;p61"/>
          <p:cNvSpPr/>
          <p:nvPr/>
        </p:nvSpPr>
        <p:spPr>
          <a:xfrm>
            <a:off x="1186150" y="1292600"/>
            <a:ext cx="646064" cy="572695"/>
          </a:xfrm>
          <a:custGeom>
            <a:avLst/>
            <a:gdLst/>
            <a:ahLst/>
            <a:cxnLst/>
            <a:rect l="l" t="t" r="r" b="b"/>
            <a:pathLst>
              <a:path w="11407" h="11033" extrusionOk="0">
                <a:moveTo>
                  <a:pt x="1698" y="1130"/>
                </a:moveTo>
                <a:cubicBezTo>
                  <a:pt x="1739" y="1130"/>
                  <a:pt x="1780" y="1133"/>
                  <a:pt x="1822" y="1137"/>
                </a:cubicBezTo>
                <a:lnTo>
                  <a:pt x="1143" y="3626"/>
                </a:lnTo>
                <a:cubicBezTo>
                  <a:pt x="643" y="3423"/>
                  <a:pt x="357" y="2852"/>
                  <a:pt x="512" y="2316"/>
                </a:cubicBezTo>
                <a:lnTo>
                  <a:pt x="607" y="1959"/>
                </a:lnTo>
                <a:cubicBezTo>
                  <a:pt x="750" y="1453"/>
                  <a:pt x="1207" y="1130"/>
                  <a:pt x="1698" y="1130"/>
                </a:cubicBezTo>
                <a:close/>
                <a:moveTo>
                  <a:pt x="2641" y="304"/>
                </a:moveTo>
                <a:cubicBezTo>
                  <a:pt x="2755" y="304"/>
                  <a:pt x="2867" y="357"/>
                  <a:pt x="2929" y="471"/>
                </a:cubicBezTo>
                <a:cubicBezTo>
                  <a:pt x="2977" y="542"/>
                  <a:pt x="2989" y="649"/>
                  <a:pt x="2965" y="732"/>
                </a:cubicBezTo>
                <a:lnTo>
                  <a:pt x="1941" y="4566"/>
                </a:lnTo>
                <a:cubicBezTo>
                  <a:pt x="1905" y="4650"/>
                  <a:pt x="1846" y="4733"/>
                  <a:pt x="1774" y="4769"/>
                </a:cubicBezTo>
                <a:cubicBezTo>
                  <a:pt x="1719" y="4806"/>
                  <a:pt x="1659" y="4822"/>
                  <a:pt x="1601" y="4822"/>
                </a:cubicBezTo>
                <a:cubicBezTo>
                  <a:pt x="1396" y="4822"/>
                  <a:pt x="1207" y="4619"/>
                  <a:pt x="1262" y="4388"/>
                </a:cubicBezTo>
                <a:cubicBezTo>
                  <a:pt x="1310" y="4209"/>
                  <a:pt x="2215" y="828"/>
                  <a:pt x="2298" y="566"/>
                </a:cubicBezTo>
                <a:cubicBezTo>
                  <a:pt x="2339" y="397"/>
                  <a:pt x="2491" y="304"/>
                  <a:pt x="2641" y="304"/>
                </a:cubicBezTo>
                <a:close/>
                <a:moveTo>
                  <a:pt x="8751" y="3792"/>
                </a:moveTo>
                <a:lnTo>
                  <a:pt x="10168" y="4173"/>
                </a:lnTo>
                <a:lnTo>
                  <a:pt x="9894" y="5185"/>
                </a:lnTo>
                <a:lnTo>
                  <a:pt x="8489" y="4804"/>
                </a:lnTo>
                <a:cubicBezTo>
                  <a:pt x="8525" y="4614"/>
                  <a:pt x="8704" y="3983"/>
                  <a:pt x="8751" y="3792"/>
                </a:cubicBezTo>
                <a:close/>
                <a:moveTo>
                  <a:pt x="10789" y="3812"/>
                </a:moveTo>
                <a:cubicBezTo>
                  <a:pt x="10804" y="3812"/>
                  <a:pt x="10819" y="3813"/>
                  <a:pt x="10835" y="3816"/>
                </a:cubicBezTo>
                <a:cubicBezTo>
                  <a:pt x="10954" y="3852"/>
                  <a:pt x="11025" y="3971"/>
                  <a:pt x="11001" y="4090"/>
                </a:cubicBezTo>
                <a:lnTo>
                  <a:pt x="10573" y="5662"/>
                </a:lnTo>
                <a:cubicBezTo>
                  <a:pt x="10542" y="5765"/>
                  <a:pt x="10447" y="5833"/>
                  <a:pt x="10345" y="5833"/>
                </a:cubicBezTo>
                <a:cubicBezTo>
                  <a:pt x="10330" y="5833"/>
                  <a:pt x="10314" y="5831"/>
                  <a:pt x="10299" y="5828"/>
                </a:cubicBezTo>
                <a:cubicBezTo>
                  <a:pt x="10180" y="5805"/>
                  <a:pt x="10120" y="5626"/>
                  <a:pt x="10132" y="5566"/>
                </a:cubicBezTo>
                <a:cubicBezTo>
                  <a:pt x="10179" y="5391"/>
                  <a:pt x="10560" y="3982"/>
                  <a:pt x="10573" y="3982"/>
                </a:cubicBezTo>
                <a:cubicBezTo>
                  <a:pt x="10573" y="3982"/>
                  <a:pt x="10573" y="3982"/>
                  <a:pt x="10573" y="3983"/>
                </a:cubicBezTo>
                <a:cubicBezTo>
                  <a:pt x="10594" y="3879"/>
                  <a:pt x="10687" y="3812"/>
                  <a:pt x="10789" y="3812"/>
                </a:cubicBezTo>
                <a:close/>
                <a:moveTo>
                  <a:pt x="4679" y="4983"/>
                </a:moveTo>
                <a:lnTo>
                  <a:pt x="6799" y="5447"/>
                </a:lnTo>
                <a:lnTo>
                  <a:pt x="6799" y="5924"/>
                </a:lnTo>
                <a:cubicBezTo>
                  <a:pt x="6799" y="6245"/>
                  <a:pt x="6537" y="6531"/>
                  <a:pt x="6191" y="6531"/>
                </a:cubicBezTo>
                <a:lnTo>
                  <a:pt x="5286" y="6531"/>
                </a:lnTo>
                <a:cubicBezTo>
                  <a:pt x="4953" y="6531"/>
                  <a:pt x="4667" y="6257"/>
                  <a:pt x="4667" y="5924"/>
                </a:cubicBezTo>
                <a:lnTo>
                  <a:pt x="4667" y="4983"/>
                </a:lnTo>
                <a:close/>
                <a:moveTo>
                  <a:pt x="2644" y="0"/>
                </a:moveTo>
                <a:cubicBezTo>
                  <a:pt x="2359" y="0"/>
                  <a:pt x="2075" y="175"/>
                  <a:pt x="1988" y="494"/>
                </a:cubicBezTo>
                <a:lnTo>
                  <a:pt x="1905" y="840"/>
                </a:lnTo>
                <a:cubicBezTo>
                  <a:pt x="1835" y="829"/>
                  <a:pt x="1764" y="824"/>
                  <a:pt x="1694" y="824"/>
                </a:cubicBezTo>
                <a:cubicBezTo>
                  <a:pt x="1065" y="824"/>
                  <a:pt x="469" y="1246"/>
                  <a:pt x="298" y="1899"/>
                </a:cubicBezTo>
                <a:lnTo>
                  <a:pt x="191" y="2256"/>
                </a:lnTo>
                <a:cubicBezTo>
                  <a:pt x="0" y="2947"/>
                  <a:pt x="369" y="3685"/>
                  <a:pt x="1048" y="3959"/>
                </a:cubicBezTo>
                <a:lnTo>
                  <a:pt x="953" y="4292"/>
                </a:lnTo>
                <a:cubicBezTo>
                  <a:pt x="822" y="4751"/>
                  <a:pt x="1191" y="5150"/>
                  <a:pt x="1609" y="5150"/>
                </a:cubicBezTo>
                <a:cubicBezTo>
                  <a:pt x="1723" y="5150"/>
                  <a:pt x="1840" y="5121"/>
                  <a:pt x="1953" y="5054"/>
                </a:cubicBezTo>
                <a:cubicBezTo>
                  <a:pt x="2274" y="4876"/>
                  <a:pt x="2274" y="4554"/>
                  <a:pt x="2322" y="4459"/>
                </a:cubicBezTo>
                <a:lnTo>
                  <a:pt x="4358" y="4912"/>
                </a:lnTo>
                <a:lnTo>
                  <a:pt x="4358" y="5924"/>
                </a:lnTo>
                <a:cubicBezTo>
                  <a:pt x="4358" y="6436"/>
                  <a:pt x="4775" y="6852"/>
                  <a:pt x="5298" y="6852"/>
                </a:cubicBezTo>
                <a:lnTo>
                  <a:pt x="5584" y="6852"/>
                </a:lnTo>
                <a:lnTo>
                  <a:pt x="5584" y="7638"/>
                </a:lnTo>
                <a:lnTo>
                  <a:pt x="4001" y="7638"/>
                </a:lnTo>
                <a:cubicBezTo>
                  <a:pt x="3703" y="7638"/>
                  <a:pt x="3453" y="7900"/>
                  <a:pt x="3453" y="8198"/>
                </a:cubicBezTo>
                <a:cubicBezTo>
                  <a:pt x="3453" y="8495"/>
                  <a:pt x="3703" y="8745"/>
                  <a:pt x="4001" y="8745"/>
                </a:cubicBezTo>
                <a:lnTo>
                  <a:pt x="4298" y="8745"/>
                </a:lnTo>
                <a:lnTo>
                  <a:pt x="2679" y="10758"/>
                </a:lnTo>
                <a:cubicBezTo>
                  <a:pt x="2584" y="10865"/>
                  <a:pt x="2667" y="11019"/>
                  <a:pt x="2810" y="11019"/>
                </a:cubicBezTo>
                <a:cubicBezTo>
                  <a:pt x="2858" y="11019"/>
                  <a:pt x="2905" y="11008"/>
                  <a:pt x="2941" y="10960"/>
                </a:cubicBezTo>
                <a:lnTo>
                  <a:pt x="4727" y="8745"/>
                </a:lnTo>
                <a:lnTo>
                  <a:pt x="5596" y="8745"/>
                </a:lnTo>
                <a:lnTo>
                  <a:pt x="5596" y="10865"/>
                </a:lnTo>
                <a:cubicBezTo>
                  <a:pt x="5596" y="10948"/>
                  <a:pt x="5667" y="11019"/>
                  <a:pt x="5763" y="11019"/>
                </a:cubicBezTo>
                <a:cubicBezTo>
                  <a:pt x="5846" y="11019"/>
                  <a:pt x="5918" y="10948"/>
                  <a:pt x="5918" y="10865"/>
                </a:cubicBezTo>
                <a:lnTo>
                  <a:pt x="5918" y="8745"/>
                </a:lnTo>
                <a:lnTo>
                  <a:pt x="6787" y="8745"/>
                </a:lnTo>
                <a:lnTo>
                  <a:pt x="8573" y="10960"/>
                </a:lnTo>
                <a:cubicBezTo>
                  <a:pt x="8607" y="11009"/>
                  <a:pt x="8658" y="11033"/>
                  <a:pt x="8706" y="11033"/>
                </a:cubicBezTo>
                <a:cubicBezTo>
                  <a:pt x="8741" y="11033"/>
                  <a:pt x="8774" y="11020"/>
                  <a:pt x="8799" y="10996"/>
                </a:cubicBezTo>
                <a:cubicBezTo>
                  <a:pt x="8870" y="10936"/>
                  <a:pt x="8870" y="10829"/>
                  <a:pt x="8823" y="10769"/>
                </a:cubicBezTo>
                <a:lnTo>
                  <a:pt x="7203" y="8757"/>
                </a:lnTo>
                <a:lnTo>
                  <a:pt x="7501" y="8757"/>
                </a:lnTo>
                <a:cubicBezTo>
                  <a:pt x="7799" y="8757"/>
                  <a:pt x="8049" y="8507"/>
                  <a:pt x="8049" y="8210"/>
                </a:cubicBezTo>
                <a:cubicBezTo>
                  <a:pt x="8049" y="7912"/>
                  <a:pt x="7799" y="7662"/>
                  <a:pt x="7501" y="7662"/>
                </a:cubicBezTo>
                <a:lnTo>
                  <a:pt x="7108" y="7662"/>
                </a:lnTo>
                <a:cubicBezTo>
                  <a:pt x="7025" y="7662"/>
                  <a:pt x="6953" y="7733"/>
                  <a:pt x="6953" y="7817"/>
                </a:cubicBezTo>
                <a:cubicBezTo>
                  <a:pt x="6953" y="7912"/>
                  <a:pt x="7025" y="7983"/>
                  <a:pt x="7108" y="7983"/>
                </a:cubicBezTo>
                <a:lnTo>
                  <a:pt x="7501" y="7983"/>
                </a:lnTo>
                <a:cubicBezTo>
                  <a:pt x="7620" y="7983"/>
                  <a:pt x="7727" y="8091"/>
                  <a:pt x="7727" y="8210"/>
                </a:cubicBezTo>
                <a:cubicBezTo>
                  <a:pt x="7727" y="8329"/>
                  <a:pt x="7620" y="8436"/>
                  <a:pt x="7501" y="8436"/>
                </a:cubicBezTo>
                <a:lnTo>
                  <a:pt x="4024" y="8436"/>
                </a:lnTo>
                <a:cubicBezTo>
                  <a:pt x="3905" y="8436"/>
                  <a:pt x="3798" y="8329"/>
                  <a:pt x="3798" y="8210"/>
                </a:cubicBezTo>
                <a:cubicBezTo>
                  <a:pt x="3798" y="8091"/>
                  <a:pt x="3905" y="7983"/>
                  <a:pt x="4024" y="7983"/>
                </a:cubicBezTo>
                <a:lnTo>
                  <a:pt x="6489" y="7983"/>
                </a:lnTo>
                <a:cubicBezTo>
                  <a:pt x="6584" y="7983"/>
                  <a:pt x="6656" y="7912"/>
                  <a:pt x="6656" y="7817"/>
                </a:cubicBezTo>
                <a:cubicBezTo>
                  <a:pt x="6656" y="7733"/>
                  <a:pt x="6584" y="7662"/>
                  <a:pt x="6489" y="7662"/>
                </a:cubicBezTo>
                <a:lnTo>
                  <a:pt x="5929" y="7662"/>
                </a:lnTo>
                <a:lnTo>
                  <a:pt x="5929" y="6876"/>
                </a:lnTo>
                <a:lnTo>
                  <a:pt x="6203" y="6876"/>
                </a:lnTo>
                <a:cubicBezTo>
                  <a:pt x="6727" y="6876"/>
                  <a:pt x="7144" y="6459"/>
                  <a:pt x="7144" y="5935"/>
                </a:cubicBezTo>
                <a:lnTo>
                  <a:pt x="7144" y="5531"/>
                </a:lnTo>
                <a:lnTo>
                  <a:pt x="7668" y="5650"/>
                </a:lnTo>
                <a:cubicBezTo>
                  <a:pt x="7713" y="5660"/>
                  <a:pt x="7758" y="5665"/>
                  <a:pt x="7803" y="5665"/>
                </a:cubicBezTo>
                <a:cubicBezTo>
                  <a:pt x="8075" y="5665"/>
                  <a:pt x="8322" y="5484"/>
                  <a:pt x="8394" y="5197"/>
                </a:cubicBezTo>
                <a:lnTo>
                  <a:pt x="8406" y="5126"/>
                </a:lnTo>
                <a:lnTo>
                  <a:pt x="9823" y="5519"/>
                </a:lnTo>
                <a:cubicBezTo>
                  <a:pt x="9763" y="5793"/>
                  <a:pt x="9930" y="6078"/>
                  <a:pt x="10228" y="6150"/>
                </a:cubicBezTo>
                <a:cubicBezTo>
                  <a:pt x="10279" y="6164"/>
                  <a:pt x="10331" y="6171"/>
                  <a:pt x="10382" y="6171"/>
                </a:cubicBezTo>
                <a:cubicBezTo>
                  <a:pt x="10622" y="6171"/>
                  <a:pt x="10835" y="6015"/>
                  <a:pt x="10894" y="5769"/>
                </a:cubicBezTo>
                <a:lnTo>
                  <a:pt x="11323" y="4185"/>
                </a:lnTo>
                <a:cubicBezTo>
                  <a:pt x="11406" y="3888"/>
                  <a:pt x="11240" y="3590"/>
                  <a:pt x="10942" y="3519"/>
                </a:cubicBezTo>
                <a:cubicBezTo>
                  <a:pt x="10897" y="3507"/>
                  <a:pt x="10852" y="3502"/>
                  <a:pt x="10807" y="3502"/>
                </a:cubicBezTo>
                <a:cubicBezTo>
                  <a:pt x="10568" y="3502"/>
                  <a:pt x="10345" y="3655"/>
                  <a:pt x="10275" y="3876"/>
                </a:cubicBezTo>
                <a:lnTo>
                  <a:pt x="8858" y="3495"/>
                </a:lnTo>
                <a:lnTo>
                  <a:pt x="8870" y="3411"/>
                </a:lnTo>
                <a:cubicBezTo>
                  <a:pt x="8966" y="3090"/>
                  <a:pt x="8775" y="2757"/>
                  <a:pt x="8454" y="2673"/>
                </a:cubicBezTo>
                <a:lnTo>
                  <a:pt x="5679" y="1792"/>
                </a:lnTo>
                <a:cubicBezTo>
                  <a:pt x="5663" y="1787"/>
                  <a:pt x="5646" y="1785"/>
                  <a:pt x="5629" y="1785"/>
                </a:cubicBezTo>
                <a:cubicBezTo>
                  <a:pt x="5561" y="1785"/>
                  <a:pt x="5496" y="1823"/>
                  <a:pt x="5477" y="1899"/>
                </a:cubicBezTo>
                <a:cubicBezTo>
                  <a:pt x="5453" y="1983"/>
                  <a:pt x="5489" y="2078"/>
                  <a:pt x="5584" y="2102"/>
                </a:cubicBezTo>
                <a:lnTo>
                  <a:pt x="8346" y="2983"/>
                </a:lnTo>
                <a:cubicBezTo>
                  <a:pt x="8501" y="3030"/>
                  <a:pt x="8585" y="3197"/>
                  <a:pt x="8549" y="3340"/>
                </a:cubicBezTo>
                <a:cubicBezTo>
                  <a:pt x="8049" y="5162"/>
                  <a:pt x="8144" y="4816"/>
                  <a:pt x="8073" y="5126"/>
                </a:cubicBezTo>
                <a:cubicBezTo>
                  <a:pt x="8030" y="5263"/>
                  <a:pt x="7904" y="5344"/>
                  <a:pt x="7776" y="5344"/>
                </a:cubicBezTo>
                <a:cubicBezTo>
                  <a:pt x="7760" y="5344"/>
                  <a:pt x="7743" y="5343"/>
                  <a:pt x="7727" y="5340"/>
                </a:cubicBezTo>
                <a:lnTo>
                  <a:pt x="2393" y="4161"/>
                </a:lnTo>
                <a:lnTo>
                  <a:pt x="3155" y="1352"/>
                </a:lnTo>
                <a:lnTo>
                  <a:pt x="4977" y="1923"/>
                </a:lnTo>
                <a:cubicBezTo>
                  <a:pt x="4996" y="1931"/>
                  <a:pt x="5016" y="1935"/>
                  <a:pt x="5035" y="1935"/>
                </a:cubicBezTo>
                <a:cubicBezTo>
                  <a:pt x="5100" y="1935"/>
                  <a:pt x="5161" y="1892"/>
                  <a:pt x="5179" y="1828"/>
                </a:cubicBezTo>
                <a:cubicBezTo>
                  <a:pt x="5203" y="1733"/>
                  <a:pt x="5167" y="1649"/>
                  <a:pt x="5072" y="1614"/>
                </a:cubicBezTo>
                <a:lnTo>
                  <a:pt x="3239" y="1030"/>
                </a:lnTo>
                <a:cubicBezTo>
                  <a:pt x="3262" y="935"/>
                  <a:pt x="3405" y="661"/>
                  <a:pt x="3227" y="340"/>
                </a:cubicBezTo>
                <a:cubicBezTo>
                  <a:pt x="3095" y="109"/>
                  <a:pt x="2869" y="0"/>
                  <a:pt x="264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6" name="Google Shape;896;p61"/>
          <p:cNvGrpSpPr/>
          <p:nvPr/>
        </p:nvGrpSpPr>
        <p:grpSpPr>
          <a:xfrm>
            <a:off x="3261737" y="2664204"/>
            <a:ext cx="471284" cy="572697"/>
            <a:chOff x="910723" y="1508212"/>
            <a:chExt cx="251660" cy="350166"/>
          </a:xfrm>
        </p:grpSpPr>
        <p:sp>
          <p:nvSpPr>
            <p:cNvPr id="897" name="Google Shape;897;p61"/>
            <p:cNvSpPr/>
            <p:nvPr/>
          </p:nvSpPr>
          <p:spPr>
            <a:xfrm>
              <a:off x="910723" y="1508212"/>
              <a:ext cx="251660" cy="350166"/>
            </a:xfrm>
            <a:custGeom>
              <a:avLst/>
              <a:gdLst/>
              <a:ahLst/>
              <a:cxnLst/>
              <a:rect l="l" t="t" r="r" b="b"/>
              <a:pathLst>
                <a:path w="7907" h="11002" extrusionOk="0">
                  <a:moveTo>
                    <a:pt x="3942" y="334"/>
                  </a:moveTo>
                  <a:cubicBezTo>
                    <a:pt x="4132" y="334"/>
                    <a:pt x="4299" y="441"/>
                    <a:pt x="4394" y="608"/>
                  </a:cubicBezTo>
                  <a:cubicBezTo>
                    <a:pt x="4418" y="644"/>
                    <a:pt x="4466" y="679"/>
                    <a:pt x="4525" y="679"/>
                  </a:cubicBezTo>
                  <a:lnTo>
                    <a:pt x="5132" y="679"/>
                  </a:lnTo>
                  <a:cubicBezTo>
                    <a:pt x="5240" y="679"/>
                    <a:pt x="5311" y="763"/>
                    <a:pt x="5311" y="858"/>
                  </a:cubicBezTo>
                  <a:lnTo>
                    <a:pt x="5311" y="1382"/>
                  </a:lnTo>
                  <a:lnTo>
                    <a:pt x="2573" y="1382"/>
                  </a:lnTo>
                  <a:lnTo>
                    <a:pt x="2573" y="858"/>
                  </a:lnTo>
                  <a:cubicBezTo>
                    <a:pt x="2573" y="751"/>
                    <a:pt x="2668" y="679"/>
                    <a:pt x="2751" y="679"/>
                  </a:cubicBezTo>
                  <a:lnTo>
                    <a:pt x="3358" y="679"/>
                  </a:lnTo>
                  <a:cubicBezTo>
                    <a:pt x="3418" y="679"/>
                    <a:pt x="3466" y="644"/>
                    <a:pt x="3501" y="608"/>
                  </a:cubicBezTo>
                  <a:cubicBezTo>
                    <a:pt x="3585" y="441"/>
                    <a:pt x="3763" y="334"/>
                    <a:pt x="3942" y="334"/>
                  </a:cubicBezTo>
                  <a:close/>
                  <a:moveTo>
                    <a:pt x="7240" y="1013"/>
                  </a:moveTo>
                  <a:cubicBezTo>
                    <a:pt x="7442" y="1013"/>
                    <a:pt x="7609" y="1179"/>
                    <a:pt x="7609" y="1370"/>
                  </a:cubicBezTo>
                  <a:lnTo>
                    <a:pt x="7609" y="10323"/>
                  </a:lnTo>
                  <a:lnTo>
                    <a:pt x="7585" y="10323"/>
                  </a:lnTo>
                  <a:cubicBezTo>
                    <a:pt x="7585" y="10514"/>
                    <a:pt x="7430" y="10681"/>
                    <a:pt x="7228" y="10681"/>
                  </a:cubicBezTo>
                  <a:lnTo>
                    <a:pt x="691" y="10681"/>
                  </a:lnTo>
                  <a:cubicBezTo>
                    <a:pt x="501" y="10681"/>
                    <a:pt x="334" y="10514"/>
                    <a:pt x="334" y="10323"/>
                  </a:cubicBezTo>
                  <a:lnTo>
                    <a:pt x="334" y="1370"/>
                  </a:lnTo>
                  <a:cubicBezTo>
                    <a:pt x="334" y="1179"/>
                    <a:pt x="501" y="1013"/>
                    <a:pt x="691" y="1013"/>
                  </a:cubicBezTo>
                  <a:lnTo>
                    <a:pt x="2263" y="1013"/>
                  </a:lnTo>
                  <a:lnTo>
                    <a:pt x="2263" y="1537"/>
                  </a:lnTo>
                  <a:cubicBezTo>
                    <a:pt x="2263" y="1632"/>
                    <a:pt x="2335" y="1703"/>
                    <a:pt x="2418" y="1703"/>
                  </a:cubicBezTo>
                  <a:lnTo>
                    <a:pt x="5525" y="1703"/>
                  </a:lnTo>
                  <a:cubicBezTo>
                    <a:pt x="5609" y="1703"/>
                    <a:pt x="5680" y="1632"/>
                    <a:pt x="5680" y="1537"/>
                  </a:cubicBezTo>
                  <a:lnTo>
                    <a:pt x="5680" y="1013"/>
                  </a:lnTo>
                  <a:close/>
                  <a:moveTo>
                    <a:pt x="3954" y="1"/>
                  </a:moveTo>
                  <a:cubicBezTo>
                    <a:pt x="3692" y="1"/>
                    <a:pt x="3442" y="144"/>
                    <a:pt x="3275" y="346"/>
                  </a:cubicBezTo>
                  <a:lnTo>
                    <a:pt x="2751" y="346"/>
                  </a:lnTo>
                  <a:cubicBezTo>
                    <a:pt x="2525" y="346"/>
                    <a:pt x="2335" y="501"/>
                    <a:pt x="2275" y="691"/>
                  </a:cubicBezTo>
                  <a:lnTo>
                    <a:pt x="680" y="691"/>
                  </a:lnTo>
                  <a:cubicBezTo>
                    <a:pt x="310" y="691"/>
                    <a:pt x="1" y="989"/>
                    <a:pt x="1" y="1382"/>
                  </a:cubicBezTo>
                  <a:lnTo>
                    <a:pt x="1" y="10323"/>
                  </a:lnTo>
                  <a:cubicBezTo>
                    <a:pt x="1" y="10692"/>
                    <a:pt x="299" y="11002"/>
                    <a:pt x="680" y="11002"/>
                  </a:cubicBezTo>
                  <a:lnTo>
                    <a:pt x="7216" y="11002"/>
                  </a:lnTo>
                  <a:cubicBezTo>
                    <a:pt x="7585" y="11002"/>
                    <a:pt x="7907" y="10704"/>
                    <a:pt x="7907" y="10323"/>
                  </a:cubicBezTo>
                  <a:lnTo>
                    <a:pt x="7907" y="1382"/>
                  </a:lnTo>
                  <a:cubicBezTo>
                    <a:pt x="7907" y="989"/>
                    <a:pt x="7609" y="691"/>
                    <a:pt x="7228" y="691"/>
                  </a:cubicBezTo>
                  <a:lnTo>
                    <a:pt x="5644" y="691"/>
                  </a:lnTo>
                  <a:cubicBezTo>
                    <a:pt x="5561" y="501"/>
                    <a:pt x="5383" y="346"/>
                    <a:pt x="5168" y="346"/>
                  </a:cubicBezTo>
                  <a:lnTo>
                    <a:pt x="4644" y="346"/>
                  </a:lnTo>
                  <a:cubicBezTo>
                    <a:pt x="4478" y="144"/>
                    <a:pt x="4228" y="1"/>
                    <a:pt x="395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61"/>
            <p:cNvSpPr/>
            <p:nvPr/>
          </p:nvSpPr>
          <p:spPr>
            <a:xfrm>
              <a:off x="1031604" y="1530205"/>
              <a:ext cx="10280" cy="10248"/>
            </a:xfrm>
            <a:custGeom>
              <a:avLst/>
              <a:gdLst/>
              <a:ahLst/>
              <a:cxnLst/>
              <a:rect l="l" t="t" r="r" b="b"/>
              <a:pathLst>
                <a:path w="323" h="322" extrusionOk="0">
                  <a:moveTo>
                    <a:pt x="156" y="0"/>
                  </a:moveTo>
                  <a:cubicBezTo>
                    <a:pt x="72" y="0"/>
                    <a:pt x="1" y="72"/>
                    <a:pt x="1" y="167"/>
                  </a:cubicBezTo>
                  <a:cubicBezTo>
                    <a:pt x="1" y="250"/>
                    <a:pt x="72" y="322"/>
                    <a:pt x="156" y="322"/>
                  </a:cubicBezTo>
                  <a:cubicBezTo>
                    <a:pt x="251" y="322"/>
                    <a:pt x="322" y="250"/>
                    <a:pt x="322" y="167"/>
                  </a:cubicBezTo>
                  <a:cubicBezTo>
                    <a:pt x="322" y="72"/>
                    <a:pt x="251" y="0"/>
                    <a:pt x="15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61"/>
            <p:cNvSpPr/>
            <p:nvPr/>
          </p:nvSpPr>
          <p:spPr>
            <a:xfrm>
              <a:off x="932334" y="1551784"/>
              <a:ext cx="208088" cy="273653"/>
            </a:xfrm>
            <a:custGeom>
              <a:avLst/>
              <a:gdLst/>
              <a:ahLst/>
              <a:cxnLst/>
              <a:rect l="l" t="t" r="r" b="b"/>
              <a:pathLst>
                <a:path w="6538" h="8598" extrusionOk="0">
                  <a:moveTo>
                    <a:pt x="167" y="1"/>
                  </a:moveTo>
                  <a:cubicBezTo>
                    <a:pt x="72" y="1"/>
                    <a:pt x="1" y="84"/>
                    <a:pt x="1" y="168"/>
                  </a:cubicBezTo>
                  <a:lnTo>
                    <a:pt x="1" y="8430"/>
                  </a:lnTo>
                  <a:cubicBezTo>
                    <a:pt x="1" y="8526"/>
                    <a:pt x="72" y="8597"/>
                    <a:pt x="167" y="8597"/>
                  </a:cubicBezTo>
                  <a:lnTo>
                    <a:pt x="6358" y="8597"/>
                  </a:lnTo>
                  <a:cubicBezTo>
                    <a:pt x="6442" y="8597"/>
                    <a:pt x="6525" y="8526"/>
                    <a:pt x="6525" y="8430"/>
                  </a:cubicBezTo>
                  <a:lnTo>
                    <a:pt x="6525" y="168"/>
                  </a:lnTo>
                  <a:cubicBezTo>
                    <a:pt x="6537" y="84"/>
                    <a:pt x="6466" y="13"/>
                    <a:pt x="6370" y="13"/>
                  </a:cubicBezTo>
                  <a:lnTo>
                    <a:pt x="5513" y="13"/>
                  </a:lnTo>
                  <a:cubicBezTo>
                    <a:pt x="5418" y="13"/>
                    <a:pt x="5346" y="84"/>
                    <a:pt x="5346" y="168"/>
                  </a:cubicBezTo>
                  <a:cubicBezTo>
                    <a:pt x="5346" y="263"/>
                    <a:pt x="5418" y="334"/>
                    <a:pt x="5513" y="334"/>
                  </a:cubicBezTo>
                  <a:lnTo>
                    <a:pt x="6204" y="334"/>
                  </a:lnTo>
                  <a:lnTo>
                    <a:pt x="6204" y="8264"/>
                  </a:lnTo>
                  <a:lnTo>
                    <a:pt x="334" y="8264"/>
                  </a:lnTo>
                  <a:lnTo>
                    <a:pt x="334" y="334"/>
                  </a:lnTo>
                  <a:lnTo>
                    <a:pt x="1024" y="334"/>
                  </a:lnTo>
                  <a:cubicBezTo>
                    <a:pt x="1120" y="334"/>
                    <a:pt x="1191" y="263"/>
                    <a:pt x="1191" y="168"/>
                  </a:cubicBezTo>
                  <a:cubicBezTo>
                    <a:pt x="1191" y="84"/>
                    <a:pt x="1120" y="1"/>
                    <a:pt x="102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61"/>
            <p:cNvSpPr/>
            <p:nvPr/>
          </p:nvSpPr>
          <p:spPr>
            <a:xfrm>
              <a:off x="965689" y="1661302"/>
              <a:ext cx="32241" cy="32241"/>
            </a:xfrm>
            <a:custGeom>
              <a:avLst/>
              <a:gdLst/>
              <a:ahLst/>
              <a:cxnLst/>
              <a:rect l="l" t="t" r="r" b="b"/>
              <a:pathLst>
                <a:path w="1013" h="1013" extrusionOk="0">
                  <a:moveTo>
                    <a:pt x="500" y="346"/>
                  </a:moveTo>
                  <a:cubicBezTo>
                    <a:pt x="608" y="346"/>
                    <a:pt x="679" y="441"/>
                    <a:pt x="679" y="525"/>
                  </a:cubicBezTo>
                  <a:cubicBezTo>
                    <a:pt x="703" y="620"/>
                    <a:pt x="608" y="703"/>
                    <a:pt x="500" y="703"/>
                  </a:cubicBezTo>
                  <a:cubicBezTo>
                    <a:pt x="405" y="703"/>
                    <a:pt x="322" y="620"/>
                    <a:pt x="322" y="525"/>
                  </a:cubicBezTo>
                  <a:cubicBezTo>
                    <a:pt x="322" y="417"/>
                    <a:pt x="417" y="346"/>
                    <a:pt x="500" y="346"/>
                  </a:cubicBezTo>
                  <a:close/>
                  <a:moveTo>
                    <a:pt x="500" y="1"/>
                  </a:moveTo>
                  <a:cubicBezTo>
                    <a:pt x="227" y="1"/>
                    <a:pt x="0" y="227"/>
                    <a:pt x="0" y="513"/>
                  </a:cubicBezTo>
                  <a:cubicBezTo>
                    <a:pt x="0" y="787"/>
                    <a:pt x="227" y="1013"/>
                    <a:pt x="500" y="1013"/>
                  </a:cubicBezTo>
                  <a:cubicBezTo>
                    <a:pt x="786" y="1013"/>
                    <a:pt x="1012" y="787"/>
                    <a:pt x="1012" y="513"/>
                  </a:cubicBezTo>
                  <a:cubicBezTo>
                    <a:pt x="1012" y="227"/>
                    <a:pt x="786" y="1"/>
                    <a:pt x="50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61"/>
            <p:cNvSpPr/>
            <p:nvPr/>
          </p:nvSpPr>
          <p:spPr>
            <a:xfrm>
              <a:off x="965689" y="1710571"/>
              <a:ext cx="32241" cy="32241"/>
            </a:xfrm>
            <a:custGeom>
              <a:avLst/>
              <a:gdLst/>
              <a:ahLst/>
              <a:cxnLst/>
              <a:rect l="l" t="t" r="r" b="b"/>
              <a:pathLst>
                <a:path w="1013" h="1013" extrusionOk="0">
                  <a:moveTo>
                    <a:pt x="500" y="346"/>
                  </a:moveTo>
                  <a:cubicBezTo>
                    <a:pt x="608" y="346"/>
                    <a:pt x="679" y="441"/>
                    <a:pt x="679" y="524"/>
                  </a:cubicBezTo>
                  <a:cubicBezTo>
                    <a:pt x="679" y="608"/>
                    <a:pt x="608" y="703"/>
                    <a:pt x="500" y="703"/>
                  </a:cubicBezTo>
                  <a:cubicBezTo>
                    <a:pt x="405" y="703"/>
                    <a:pt x="322" y="608"/>
                    <a:pt x="322" y="524"/>
                  </a:cubicBezTo>
                  <a:cubicBezTo>
                    <a:pt x="322" y="441"/>
                    <a:pt x="417" y="346"/>
                    <a:pt x="500" y="346"/>
                  </a:cubicBezTo>
                  <a:close/>
                  <a:moveTo>
                    <a:pt x="500" y="1"/>
                  </a:moveTo>
                  <a:cubicBezTo>
                    <a:pt x="227" y="1"/>
                    <a:pt x="0" y="227"/>
                    <a:pt x="0" y="513"/>
                  </a:cubicBezTo>
                  <a:cubicBezTo>
                    <a:pt x="0" y="786"/>
                    <a:pt x="227" y="1013"/>
                    <a:pt x="500" y="1013"/>
                  </a:cubicBezTo>
                  <a:cubicBezTo>
                    <a:pt x="786" y="1013"/>
                    <a:pt x="1012" y="786"/>
                    <a:pt x="1012" y="513"/>
                  </a:cubicBezTo>
                  <a:cubicBezTo>
                    <a:pt x="1012" y="227"/>
                    <a:pt x="786" y="1"/>
                    <a:pt x="50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61"/>
            <p:cNvSpPr/>
            <p:nvPr/>
          </p:nvSpPr>
          <p:spPr>
            <a:xfrm>
              <a:off x="965689" y="1760604"/>
              <a:ext cx="32241" cy="31859"/>
            </a:xfrm>
            <a:custGeom>
              <a:avLst/>
              <a:gdLst/>
              <a:ahLst/>
              <a:cxnLst/>
              <a:rect l="l" t="t" r="r" b="b"/>
              <a:pathLst>
                <a:path w="1013" h="1001" extrusionOk="0">
                  <a:moveTo>
                    <a:pt x="500" y="322"/>
                  </a:moveTo>
                  <a:cubicBezTo>
                    <a:pt x="608" y="322"/>
                    <a:pt x="679" y="417"/>
                    <a:pt x="679" y="500"/>
                  </a:cubicBezTo>
                  <a:cubicBezTo>
                    <a:pt x="703" y="596"/>
                    <a:pt x="608" y="679"/>
                    <a:pt x="500" y="679"/>
                  </a:cubicBezTo>
                  <a:cubicBezTo>
                    <a:pt x="405" y="679"/>
                    <a:pt x="322" y="584"/>
                    <a:pt x="322" y="500"/>
                  </a:cubicBezTo>
                  <a:cubicBezTo>
                    <a:pt x="322" y="393"/>
                    <a:pt x="417" y="322"/>
                    <a:pt x="500" y="322"/>
                  </a:cubicBezTo>
                  <a:close/>
                  <a:moveTo>
                    <a:pt x="500" y="0"/>
                  </a:moveTo>
                  <a:cubicBezTo>
                    <a:pt x="227" y="0"/>
                    <a:pt x="0" y="215"/>
                    <a:pt x="0" y="500"/>
                  </a:cubicBezTo>
                  <a:cubicBezTo>
                    <a:pt x="0" y="786"/>
                    <a:pt x="227" y="1000"/>
                    <a:pt x="500" y="1000"/>
                  </a:cubicBezTo>
                  <a:cubicBezTo>
                    <a:pt x="786" y="1000"/>
                    <a:pt x="1012" y="786"/>
                    <a:pt x="1012" y="500"/>
                  </a:cubicBezTo>
                  <a:cubicBezTo>
                    <a:pt x="1012" y="215"/>
                    <a:pt x="786" y="0"/>
                    <a:pt x="5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61"/>
            <p:cNvSpPr/>
            <p:nvPr/>
          </p:nvSpPr>
          <p:spPr>
            <a:xfrm>
              <a:off x="1009643" y="1661302"/>
              <a:ext cx="59899" cy="10662"/>
            </a:xfrm>
            <a:custGeom>
              <a:avLst/>
              <a:gdLst/>
              <a:ahLst/>
              <a:cxnLst/>
              <a:rect l="l" t="t" r="r" b="b"/>
              <a:pathLst>
                <a:path w="1882" h="335" extrusionOk="0">
                  <a:moveTo>
                    <a:pt x="167" y="1"/>
                  </a:moveTo>
                  <a:cubicBezTo>
                    <a:pt x="72" y="1"/>
                    <a:pt x="0" y="72"/>
                    <a:pt x="0" y="167"/>
                  </a:cubicBezTo>
                  <a:cubicBezTo>
                    <a:pt x="0" y="263"/>
                    <a:pt x="72" y="334"/>
                    <a:pt x="167" y="334"/>
                  </a:cubicBezTo>
                  <a:lnTo>
                    <a:pt x="1715" y="334"/>
                  </a:lnTo>
                  <a:cubicBezTo>
                    <a:pt x="1798" y="334"/>
                    <a:pt x="1882" y="263"/>
                    <a:pt x="1882" y="167"/>
                  </a:cubicBezTo>
                  <a:cubicBezTo>
                    <a:pt x="1882" y="72"/>
                    <a:pt x="1798" y="1"/>
                    <a:pt x="17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61"/>
            <p:cNvSpPr/>
            <p:nvPr/>
          </p:nvSpPr>
          <p:spPr>
            <a:xfrm>
              <a:off x="1009643" y="1683677"/>
              <a:ext cx="98188" cy="10630"/>
            </a:xfrm>
            <a:custGeom>
              <a:avLst/>
              <a:gdLst/>
              <a:ahLst/>
              <a:cxnLst/>
              <a:rect l="l" t="t" r="r" b="b"/>
              <a:pathLst>
                <a:path w="3085" h="334" extrusionOk="0">
                  <a:moveTo>
                    <a:pt x="167" y="0"/>
                  </a:moveTo>
                  <a:cubicBezTo>
                    <a:pt x="72" y="0"/>
                    <a:pt x="0" y="72"/>
                    <a:pt x="0" y="167"/>
                  </a:cubicBezTo>
                  <a:cubicBezTo>
                    <a:pt x="0" y="250"/>
                    <a:pt x="72" y="334"/>
                    <a:pt x="167" y="334"/>
                  </a:cubicBezTo>
                  <a:lnTo>
                    <a:pt x="2917" y="334"/>
                  </a:lnTo>
                  <a:cubicBezTo>
                    <a:pt x="3013" y="334"/>
                    <a:pt x="3084" y="250"/>
                    <a:pt x="3084" y="167"/>
                  </a:cubicBezTo>
                  <a:cubicBezTo>
                    <a:pt x="3084" y="72"/>
                    <a:pt x="3013" y="0"/>
                    <a:pt x="29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61"/>
            <p:cNvSpPr/>
            <p:nvPr/>
          </p:nvSpPr>
          <p:spPr>
            <a:xfrm>
              <a:off x="1009643" y="1710571"/>
              <a:ext cx="59899" cy="10630"/>
            </a:xfrm>
            <a:custGeom>
              <a:avLst/>
              <a:gdLst/>
              <a:ahLst/>
              <a:cxnLst/>
              <a:rect l="l" t="t" r="r" b="b"/>
              <a:pathLst>
                <a:path w="1882" h="334" extrusionOk="0">
                  <a:moveTo>
                    <a:pt x="167" y="1"/>
                  </a:moveTo>
                  <a:cubicBezTo>
                    <a:pt x="72" y="1"/>
                    <a:pt x="0" y="84"/>
                    <a:pt x="0" y="167"/>
                  </a:cubicBezTo>
                  <a:cubicBezTo>
                    <a:pt x="0" y="263"/>
                    <a:pt x="72" y="334"/>
                    <a:pt x="167" y="334"/>
                  </a:cubicBezTo>
                  <a:lnTo>
                    <a:pt x="1715" y="334"/>
                  </a:lnTo>
                  <a:cubicBezTo>
                    <a:pt x="1798" y="334"/>
                    <a:pt x="1882" y="263"/>
                    <a:pt x="1882" y="167"/>
                  </a:cubicBezTo>
                  <a:cubicBezTo>
                    <a:pt x="1882" y="84"/>
                    <a:pt x="1798" y="1"/>
                    <a:pt x="17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61"/>
            <p:cNvSpPr/>
            <p:nvPr/>
          </p:nvSpPr>
          <p:spPr>
            <a:xfrm>
              <a:off x="1009643" y="1732946"/>
              <a:ext cx="98188" cy="10630"/>
            </a:xfrm>
            <a:custGeom>
              <a:avLst/>
              <a:gdLst/>
              <a:ahLst/>
              <a:cxnLst/>
              <a:rect l="l" t="t" r="r" b="b"/>
              <a:pathLst>
                <a:path w="3085" h="334" extrusionOk="0">
                  <a:moveTo>
                    <a:pt x="167" y="0"/>
                  </a:moveTo>
                  <a:cubicBezTo>
                    <a:pt x="72" y="0"/>
                    <a:pt x="0" y="71"/>
                    <a:pt x="0" y="167"/>
                  </a:cubicBezTo>
                  <a:cubicBezTo>
                    <a:pt x="0" y="250"/>
                    <a:pt x="72" y="333"/>
                    <a:pt x="167" y="333"/>
                  </a:cubicBezTo>
                  <a:lnTo>
                    <a:pt x="2917" y="333"/>
                  </a:lnTo>
                  <a:cubicBezTo>
                    <a:pt x="3013" y="333"/>
                    <a:pt x="3084" y="250"/>
                    <a:pt x="3084" y="167"/>
                  </a:cubicBezTo>
                  <a:cubicBezTo>
                    <a:pt x="3084" y="71"/>
                    <a:pt x="3013" y="0"/>
                    <a:pt x="29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61"/>
            <p:cNvSpPr/>
            <p:nvPr/>
          </p:nvSpPr>
          <p:spPr>
            <a:xfrm>
              <a:off x="1009643" y="1760604"/>
              <a:ext cx="59899" cy="10248"/>
            </a:xfrm>
            <a:custGeom>
              <a:avLst/>
              <a:gdLst/>
              <a:ahLst/>
              <a:cxnLst/>
              <a:rect l="l" t="t" r="r" b="b"/>
              <a:pathLst>
                <a:path w="1882" h="322" extrusionOk="0">
                  <a:moveTo>
                    <a:pt x="167" y="0"/>
                  </a:moveTo>
                  <a:cubicBezTo>
                    <a:pt x="72" y="0"/>
                    <a:pt x="0" y="72"/>
                    <a:pt x="0" y="155"/>
                  </a:cubicBezTo>
                  <a:cubicBezTo>
                    <a:pt x="0" y="250"/>
                    <a:pt x="72" y="322"/>
                    <a:pt x="167" y="322"/>
                  </a:cubicBezTo>
                  <a:lnTo>
                    <a:pt x="1715" y="322"/>
                  </a:lnTo>
                  <a:cubicBezTo>
                    <a:pt x="1798" y="322"/>
                    <a:pt x="1882" y="250"/>
                    <a:pt x="1882" y="155"/>
                  </a:cubicBezTo>
                  <a:cubicBezTo>
                    <a:pt x="1882" y="72"/>
                    <a:pt x="1798" y="0"/>
                    <a:pt x="17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61"/>
            <p:cNvSpPr/>
            <p:nvPr/>
          </p:nvSpPr>
          <p:spPr>
            <a:xfrm>
              <a:off x="1009643" y="1782183"/>
              <a:ext cx="98188" cy="10662"/>
            </a:xfrm>
            <a:custGeom>
              <a:avLst/>
              <a:gdLst/>
              <a:ahLst/>
              <a:cxnLst/>
              <a:rect l="l" t="t" r="r" b="b"/>
              <a:pathLst>
                <a:path w="3085" h="335" extrusionOk="0">
                  <a:moveTo>
                    <a:pt x="167" y="1"/>
                  </a:moveTo>
                  <a:cubicBezTo>
                    <a:pt x="72" y="1"/>
                    <a:pt x="0" y="72"/>
                    <a:pt x="0" y="168"/>
                  </a:cubicBezTo>
                  <a:cubicBezTo>
                    <a:pt x="0" y="251"/>
                    <a:pt x="72" y="334"/>
                    <a:pt x="167" y="334"/>
                  </a:cubicBezTo>
                  <a:lnTo>
                    <a:pt x="2917" y="334"/>
                  </a:lnTo>
                  <a:cubicBezTo>
                    <a:pt x="3013" y="334"/>
                    <a:pt x="3084" y="251"/>
                    <a:pt x="3084" y="168"/>
                  </a:cubicBezTo>
                  <a:cubicBezTo>
                    <a:pt x="3084" y="72"/>
                    <a:pt x="3013" y="1"/>
                    <a:pt x="291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61"/>
            <p:cNvSpPr/>
            <p:nvPr/>
          </p:nvSpPr>
          <p:spPr>
            <a:xfrm>
              <a:off x="1009643" y="1579473"/>
              <a:ext cx="98188" cy="10630"/>
            </a:xfrm>
            <a:custGeom>
              <a:avLst/>
              <a:gdLst/>
              <a:ahLst/>
              <a:cxnLst/>
              <a:rect l="l" t="t" r="r" b="b"/>
              <a:pathLst>
                <a:path w="3085" h="334" extrusionOk="0">
                  <a:moveTo>
                    <a:pt x="167" y="0"/>
                  </a:moveTo>
                  <a:cubicBezTo>
                    <a:pt x="72" y="0"/>
                    <a:pt x="0" y="71"/>
                    <a:pt x="0" y="167"/>
                  </a:cubicBezTo>
                  <a:cubicBezTo>
                    <a:pt x="0" y="250"/>
                    <a:pt x="72" y="333"/>
                    <a:pt x="167" y="333"/>
                  </a:cubicBezTo>
                  <a:lnTo>
                    <a:pt x="2917" y="333"/>
                  </a:lnTo>
                  <a:cubicBezTo>
                    <a:pt x="3013" y="333"/>
                    <a:pt x="3084" y="250"/>
                    <a:pt x="3084" y="167"/>
                  </a:cubicBezTo>
                  <a:cubicBezTo>
                    <a:pt x="3084" y="71"/>
                    <a:pt x="3013" y="0"/>
                    <a:pt x="29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61"/>
            <p:cNvSpPr/>
            <p:nvPr/>
          </p:nvSpPr>
          <p:spPr>
            <a:xfrm>
              <a:off x="965689" y="1628711"/>
              <a:ext cx="142142" cy="10662"/>
            </a:xfrm>
            <a:custGeom>
              <a:avLst/>
              <a:gdLst/>
              <a:ahLst/>
              <a:cxnLst/>
              <a:rect l="l" t="t" r="r" b="b"/>
              <a:pathLst>
                <a:path w="4466" h="335" extrusionOk="0">
                  <a:moveTo>
                    <a:pt x="155" y="1"/>
                  </a:moveTo>
                  <a:cubicBezTo>
                    <a:pt x="72" y="1"/>
                    <a:pt x="0" y="72"/>
                    <a:pt x="0" y="168"/>
                  </a:cubicBezTo>
                  <a:cubicBezTo>
                    <a:pt x="0" y="251"/>
                    <a:pt x="72" y="334"/>
                    <a:pt x="155" y="334"/>
                  </a:cubicBezTo>
                  <a:lnTo>
                    <a:pt x="4298" y="334"/>
                  </a:lnTo>
                  <a:cubicBezTo>
                    <a:pt x="4394" y="334"/>
                    <a:pt x="4465" y="251"/>
                    <a:pt x="4465" y="168"/>
                  </a:cubicBezTo>
                  <a:cubicBezTo>
                    <a:pt x="4465" y="72"/>
                    <a:pt x="4394" y="1"/>
                    <a:pt x="429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61"/>
            <p:cNvSpPr/>
            <p:nvPr/>
          </p:nvSpPr>
          <p:spPr>
            <a:xfrm>
              <a:off x="1009643" y="1601434"/>
              <a:ext cx="26926" cy="10280"/>
            </a:xfrm>
            <a:custGeom>
              <a:avLst/>
              <a:gdLst/>
              <a:ahLst/>
              <a:cxnLst/>
              <a:rect l="l" t="t" r="r" b="b"/>
              <a:pathLst>
                <a:path w="846" h="323" extrusionOk="0">
                  <a:moveTo>
                    <a:pt x="167" y="1"/>
                  </a:moveTo>
                  <a:cubicBezTo>
                    <a:pt x="72" y="1"/>
                    <a:pt x="0" y="72"/>
                    <a:pt x="0" y="155"/>
                  </a:cubicBezTo>
                  <a:cubicBezTo>
                    <a:pt x="0" y="251"/>
                    <a:pt x="72" y="322"/>
                    <a:pt x="167" y="322"/>
                  </a:cubicBezTo>
                  <a:lnTo>
                    <a:pt x="691" y="322"/>
                  </a:lnTo>
                  <a:cubicBezTo>
                    <a:pt x="774" y="322"/>
                    <a:pt x="846" y="251"/>
                    <a:pt x="846" y="155"/>
                  </a:cubicBezTo>
                  <a:cubicBezTo>
                    <a:pt x="846" y="72"/>
                    <a:pt x="762" y="1"/>
                    <a:pt x="69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61"/>
            <p:cNvSpPr/>
            <p:nvPr/>
          </p:nvSpPr>
          <p:spPr>
            <a:xfrm>
              <a:off x="1047550" y="1601434"/>
              <a:ext cx="26926" cy="10280"/>
            </a:xfrm>
            <a:custGeom>
              <a:avLst/>
              <a:gdLst/>
              <a:ahLst/>
              <a:cxnLst/>
              <a:rect l="l" t="t" r="r" b="b"/>
              <a:pathLst>
                <a:path w="846" h="323" extrusionOk="0">
                  <a:moveTo>
                    <a:pt x="167" y="1"/>
                  </a:moveTo>
                  <a:cubicBezTo>
                    <a:pt x="71" y="1"/>
                    <a:pt x="0" y="72"/>
                    <a:pt x="0" y="155"/>
                  </a:cubicBezTo>
                  <a:cubicBezTo>
                    <a:pt x="0" y="251"/>
                    <a:pt x="71" y="322"/>
                    <a:pt x="167" y="322"/>
                  </a:cubicBezTo>
                  <a:lnTo>
                    <a:pt x="691" y="322"/>
                  </a:lnTo>
                  <a:cubicBezTo>
                    <a:pt x="774" y="322"/>
                    <a:pt x="845" y="251"/>
                    <a:pt x="845" y="155"/>
                  </a:cubicBezTo>
                  <a:cubicBezTo>
                    <a:pt x="845" y="72"/>
                    <a:pt x="774" y="1"/>
                    <a:pt x="69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61"/>
            <p:cNvSpPr/>
            <p:nvPr/>
          </p:nvSpPr>
          <p:spPr>
            <a:xfrm>
              <a:off x="966071" y="1579473"/>
              <a:ext cx="32241" cy="32241"/>
            </a:xfrm>
            <a:custGeom>
              <a:avLst/>
              <a:gdLst/>
              <a:ahLst/>
              <a:cxnLst/>
              <a:rect l="l" t="t" r="r" b="b"/>
              <a:pathLst>
                <a:path w="1013" h="1013" extrusionOk="0">
                  <a:moveTo>
                    <a:pt x="691" y="310"/>
                  </a:moveTo>
                  <a:lnTo>
                    <a:pt x="691" y="691"/>
                  </a:lnTo>
                  <a:lnTo>
                    <a:pt x="310" y="691"/>
                  </a:lnTo>
                  <a:lnTo>
                    <a:pt x="310" y="310"/>
                  </a:lnTo>
                  <a:close/>
                  <a:moveTo>
                    <a:pt x="167" y="0"/>
                  </a:moveTo>
                  <a:cubicBezTo>
                    <a:pt x="72" y="0"/>
                    <a:pt x="0" y="71"/>
                    <a:pt x="0" y="167"/>
                  </a:cubicBezTo>
                  <a:lnTo>
                    <a:pt x="0" y="845"/>
                  </a:lnTo>
                  <a:cubicBezTo>
                    <a:pt x="0" y="941"/>
                    <a:pt x="72" y="1012"/>
                    <a:pt x="167" y="1012"/>
                  </a:cubicBezTo>
                  <a:lnTo>
                    <a:pt x="846" y="1012"/>
                  </a:lnTo>
                  <a:cubicBezTo>
                    <a:pt x="941" y="1012"/>
                    <a:pt x="1012" y="941"/>
                    <a:pt x="1012" y="845"/>
                  </a:cubicBezTo>
                  <a:lnTo>
                    <a:pt x="1012" y="167"/>
                  </a:lnTo>
                  <a:cubicBezTo>
                    <a:pt x="1000" y="71"/>
                    <a:pt x="941" y="0"/>
                    <a:pt x="84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4" name="Google Shape;914;p61"/>
          <p:cNvGrpSpPr/>
          <p:nvPr/>
        </p:nvGrpSpPr>
        <p:grpSpPr>
          <a:xfrm>
            <a:off x="5329768" y="1338891"/>
            <a:ext cx="481851" cy="505282"/>
            <a:chOff x="1748582" y="3372635"/>
            <a:chExt cx="359269" cy="335780"/>
          </a:xfrm>
        </p:grpSpPr>
        <p:sp>
          <p:nvSpPr>
            <p:cNvPr id="915" name="Google Shape;915;p61"/>
            <p:cNvSpPr/>
            <p:nvPr/>
          </p:nvSpPr>
          <p:spPr>
            <a:xfrm>
              <a:off x="2080161" y="3535210"/>
              <a:ext cx="27690" cy="10630"/>
            </a:xfrm>
            <a:custGeom>
              <a:avLst/>
              <a:gdLst/>
              <a:ahLst/>
              <a:cxnLst/>
              <a:rect l="l" t="t" r="r" b="b"/>
              <a:pathLst>
                <a:path w="870" h="334" extrusionOk="0">
                  <a:moveTo>
                    <a:pt x="167" y="0"/>
                  </a:moveTo>
                  <a:cubicBezTo>
                    <a:pt x="72" y="0"/>
                    <a:pt x="1" y="83"/>
                    <a:pt x="1" y="167"/>
                  </a:cubicBezTo>
                  <a:cubicBezTo>
                    <a:pt x="1" y="262"/>
                    <a:pt x="72" y="333"/>
                    <a:pt x="167" y="333"/>
                  </a:cubicBezTo>
                  <a:lnTo>
                    <a:pt x="703" y="333"/>
                  </a:lnTo>
                  <a:cubicBezTo>
                    <a:pt x="786" y="333"/>
                    <a:pt x="870" y="262"/>
                    <a:pt x="870" y="167"/>
                  </a:cubicBezTo>
                  <a:cubicBezTo>
                    <a:pt x="870" y="83"/>
                    <a:pt x="786" y="0"/>
                    <a:pt x="70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6" name="Google Shape;916;p61"/>
            <p:cNvGrpSpPr/>
            <p:nvPr/>
          </p:nvGrpSpPr>
          <p:grpSpPr>
            <a:xfrm>
              <a:off x="1748582" y="3372635"/>
              <a:ext cx="333520" cy="335780"/>
              <a:chOff x="1748582" y="3372635"/>
              <a:chExt cx="333520" cy="335780"/>
            </a:xfrm>
          </p:grpSpPr>
          <p:sp>
            <p:nvSpPr>
              <p:cNvPr id="917" name="Google Shape;917;p61"/>
              <p:cNvSpPr/>
              <p:nvPr/>
            </p:nvSpPr>
            <p:spPr>
              <a:xfrm>
                <a:off x="1748582" y="3372635"/>
                <a:ext cx="308504" cy="335780"/>
              </a:xfrm>
              <a:custGeom>
                <a:avLst/>
                <a:gdLst/>
                <a:ahLst/>
                <a:cxnLst/>
                <a:rect l="l" t="t" r="r" b="b"/>
                <a:pathLst>
                  <a:path w="9693" h="10550" extrusionOk="0">
                    <a:moveTo>
                      <a:pt x="8454" y="4215"/>
                    </a:moveTo>
                    <a:cubicBezTo>
                      <a:pt x="8978" y="4298"/>
                      <a:pt x="9359" y="4739"/>
                      <a:pt x="9359" y="5275"/>
                    </a:cubicBezTo>
                    <a:cubicBezTo>
                      <a:pt x="9359" y="5811"/>
                      <a:pt x="8978" y="6263"/>
                      <a:pt x="8454" y="6334"/>
                    </a:cubicBezTo>
                    <a:lnTo>
                      <a:pt x="8454" y="4215"/>
                    </a:lnTo>
                    <a:close/>
                    <a:moveTo>
                      <a:pt x="1251" y="4036"/>
                    </a:moveTo>
                    <a:lnTo>
                      <a:pt x="1251" y="6525"/>
                    </a:lnTo>
                    <a:lnTo>
                      <a:pt x="894" y="6525"/>
                    </a:lnTo>
                    <a:cubicBezTo>
                      <a:pt x="596" y="6525"/>
                      <a:pt x="358" y="6287"/>
                      <a:pt x="358" y="5989"/>
                    </a:cubicBezTo>
                    <a:lnTo>
                      <a:pt x="358" y="4572"/>
                    </a:lnTo>
                    <a:cubicBezTo>
                      <a:pt x="358" y="4275"/>
                      <a:pt x="596" y="4036"/>
                      <a:pt x="894" y="4036"/>
                    </a:cubicBezTo>
                    <a:close/>
                    <a:moveTo>
                      <a:pt x="2668" y="4025"/>
                    </a:moveTo>
                    <a:lnTo>
                      <a:pt x="2668" y="6525"/>
                    </a:lnTo>
                    <a:lnTo>
                      <a:pt x="1584" y="6525"/>
                    </a:lnTo>
                    <a:lnTo>
                      <a:pt x="1584" y="4025"/>
                    </a:lnTo>
                    <a:close/>
                    <a:moveTo>
                      <a:pt x="2846" y="7727"/>
                    </a:moveTo>
                    <a:lnTo>
                      <a:pt x="2846" y="8466"/>
                    </a:lnTo>
                    <a:lnTo>
                      <a:pt x="2537" y="8466"/>
                    </a:lnTo>
                    <a:lnTo>
                      <a:pt x="2727" y="7727"/>
                    </a:lnTo>
                    <a:close/>
                    <a:moveTo>
                      <a:pt x="2608" y="6834"/>
                    </a:moveTo>
                    <a:lnTo>
                      <a:pt x="2001" y="9156"/>
                    </a:lnTo>
                    <a:lnTo>
                      <a:pt x="1584" y="9156"/>
                    </a:lnTo>
                    <a:lnTo>
                      <a:pt x="1584" y="6834"/>
                    </a:lnTo>
                    <a:close/>
                    <a:moveTo>
                      <a:pt x="8133" y="357"/>
                    </a:moveTo>
                    <a:lnTo>
                      <a:pt x="8133" y="10228"/>
                    </a:lnTo>
                    <a:lnTo>
                      <a:pt x="7394" y="10228"/>
                    </a:lnTo>
                    <a:lnTo>
                      <a:pt x="7394" y="3251"/>
                    </a:lnTo>
                    <a:cubicBezTo>
                      <a:pt x="7394" y="3167"/>
                      <a:pt x="7323" y="3084"/>
                      <a:pt x="7240" y="3084"/>
                    </a:cubicBezTo>
                    <a:cubicBezTo>
                      <a:pt x="7144" y="3084"/>
                      <a:pt x="7073" y="3167"/>
                      <a:pt x="7073" y="3251"/>
                    </a:cubicBezTo>
                    <a:lnTo>
                      <a:pt x="7073" y="9144"/>
                    </a:lnTo>
                    <a:cubicBezTo>
                      <a:pt x="6859" y="8859"/>
                      <a:pt x="6549" y="8466"/>
                      <a:pt x="6132" y="8073"/>
                    </a:cubicBezTo>
                    <a:cubicBezTo>
                      <a:pt x="5668" y="7632"/>
                      <a:pt x="5192" y="7275"/>
                      <a:pt x="4704" y="7013"/>
                    </a:cubicBezTo>
                    <a:cubicBezTo>
                      <a:pt x="4132" y="6715"/>
                      <a:pt x="3561" y="6561"/>
                      <a:pt x="2989" y="6537"/>
                    </a:cubicBezTo>
                    <a:lnTo>
                      <a:pt x="2989" y="4036"/>
                    </a:lnTo>
                    <a:cubicBezTo>
                      <a:pt x="3572" y="4013"/>
                      <a:pt x="4132" y="3846"/>
                      <a:pt x="4704" y="3560"/>
                    </a:cubicBezTo>
                    <a:cubicBezTo>
                      <a:pt x="5192" y="3310"/>
                      <a:pt x="5668" y="2953"/>
                      <a:pt x="6132" y="2501"/>
                    </a:cubicBezTo>
                    <a:cubicBezTo>
                      <a:pt x="6537" y="2108"/>
                      <a:pt x="6847" y="1715"/>
                      <a:pt x="7073" y="1429"/>
                    </a:cubicBezTo>
                    <a:lnTo>
                      <a:pt x="7073" y="2489"/>
                    </a:lnTo>
                    <a:cubicBezTo>
                      <a:pt x="7073" y="2584"/>
                      <a:pt x="7144" y="2655"/>
                      <a:pt x="7240" y="2655"/>
                    </a:cubicBezTo>
                    <a:cubicBezTo>
                      <a:pt x="7323" y="2655"/>
                      <a:pt x="7394" y="2584"/>
                      <a:pt x="7394" y="2489"/>
                    </a:cubicBezTo>
                    <a:lnTo>
                      <a:pt x="7394" y="357"/>
                    </a:lnTo>
                    <a:close/>
                    <a:moveTo>
                      <a:pt x="7228" y="0"/>
                    </a:moveTo>
                    <a:cubicBezTo>
                      <a:pt x="7144" y="0"/>
                      <a:pt x="7073" y="84"/>
                      <a:pt x="7073" y="167"/>
                    </a:cubicBezTo>
                    <a:lnTo>
                      <a:pt x="7073" y="822"/>
                    </a:lnTo>
                    <a:cubicBezTo>
                      <a:pt x="6966" y="988"/>
                      <a:pt x="6549" y="1631"/>
                      <a:pt x="5906" y="2251"/>
                    </a:cubicBezTo>
                    <a:cubicBezTo>
                      <a:pt x="5227" y="2905"/>
                      <a:pt x="4132" y="3703"/>
                      <a:pt x="2822" y="3703"/>
                    </a:cubicBezTo>
                    <a:lnTo>
                      <a:pt x="882" y="3703"/>
                    </a:lnTo>
                    <a:cubicBezTo>
                      <a:pt x="405" y="3703"/>
                      <a:pt x="1" y="4084"/>
                      <a:pt x="1" y="4572"/>
                    </a:cubicBezTo>
                    <a:lnTo>
                      <a:pt x="1" y="5989"/>
                    </a:lnTo>
                    <a:cubicBezTo>
                      <a:pt x="1" y="6465"/>
                      <a:pt x="382" y="6870"/>
                      <a:pt x="882" y="6870"/>
                    </a:cubicBezTo>
                    <a:lnTo>
                      <a:pt x="1239" y="6870"/>
                    </a:lnTo>
                    <a:lnTo>
                      <a:pt x="1239" y="9359"/>
                    </a:lnTo>
                    <a:cubicBezTo>
                      <a:pt x="1239" y="9442"/>
                      <a:pt x="1310" y="9513"/>
                      <a:pt x="1394" y="9513"/>
                    </a:cubicBezTo>
                    <a:lnTo>
                      <a:pt x="2096" y="9513"/>
                    </a:lnTo>
                    <a:cubicBezTo>
                      <a:pt x="2168" y="9513"/>
                      <a:pt x="2227" y="9478"/>
                      <a:pt x="2263" y="9394"/>
                    </a:cubicBezTo>
                    <a:lnTo>
                      <a:pt x="2406" y="8823"/>
                    </a:lnTo>
                    <a:lnTo>
                      <a:pt x="2977" y="8823"/>
                    </a:lnTo>
                    <a:cubicBezTo>
                      <a:pt x="3061" y="8823"/>
                      <a:pt x="3144" y="8739"/>
                      <a:pt x="3144" y="8656"/>
                    </a:cubicBezTo>
                    <a:lnTo>
                      <a:pt x="3144" y="7573"/>
                    </a:lnTo>
                    <a:cubicBezTo>
                      <a:pt x="3144" y="7477"/>
                      <a:pt x="3061" y="7406"/>
                      <a:pt x="2977" y="7406"/>
                    </a:cubicBezTo>
                    <a:lnTo>
                      <a:pt x="2787" y="7406"/>
                    </a:lnTo>
                    <a:lnTo>
                      <a:pt x="2930" y="6858"/>
                    </a:lnTo>
                    <a:cubicBezTo>
                      <a:pt x="4180" y="6894"/>
                      <a:pt x="5227" y="7656"/>
                      <a:pt x="5882" y="8299"/>
                    </a:cubicBezTo>
                    <a:cubicBezTo>
                      <a:pt x="6537" y="8942"/>
                      <a:pt x="6954" y="9573"/>
                      <a:pt x="7037" y="9728"/>
                    </a:cubicBezTo>
                    <a:lnTo>
                      <a:pt x="7037" y="10383"/>
                    </a:lnTo>
                    <a:cubicBezTo>
                      <a:pt x="7037" y="10466"/>
                      <a:pt x="7109" y="10549"/>
                      <a:pt x="7204" y="10549"/>
                    </a:cubicBezTo>
                    <a:lnTo>
                      <a:pt x="8264" y="10549"/>
                    </a:lnTo>
                    <a:cubicBezTo>
                      <a:pt x="8347" y="10549"/>
                      <a:pt x="8430" y="10466"/>
                      <a:pt x="8430" y="10383"/>
                    </a:cubicBezTo>
                    <a:lnTo>
                      <a:pt x="8430" y="6656"/>
                    </a:lnTo>
                    <a:cubicBezTo>
                      <a:pt x="9121" y="6573"/>
                      <a:pt x="9657" y="5989"/>
                      <a:pt x="9657" y="5275"/>
                    </a:cubicBezTo>
                    <a:cubicBezTo>
                      <a:pt x="9692" y="4560"/>
                      <a:pt x="9168" y="3965"/>
                      <a:pt x="8454" y="3894"/>
                    </a:cubicBezTo>
                    <a:lnTo>
                      <a:pt x="8454" y="167"/>
                    </a:lnTo>
                    <a:cubicBezTo>
                      <a:pt x="8454" y="84"/>
                      <a:pt x="8383" y="0"/>
                      <a:pt x="828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61"/>
              <p:cNvSpPr/>
              <p:nvPr/>
            </p:nvSpPr>
            <p:spPr>
              <a:xfrm>
                <a:off x="2057054" y="3472000"/>
                <a:ext cx="25048" cy="22311"/>
              </a:xfrm>
              <a:custGeom>
                <a:avLst/>
                <a:gdLst/>
                <a:ahLst/>
                <a:cxnLst/>
                <a:rect l="l" t="t" r="r" b="b"/>
                <a:pathLst>
                  <a:path w="787" h="701" extrusionOk="0">
                    <a:moveTo>
                      <a:pt x="600" y="1"/>
                    </a:moveTo>
                    <a:cubicBezTo>
                      <a:pt x="557" y="1"/>
                      <a:pt x="512" y="16"/>
                      <a:pt x="477" y="45"/>
                    </a:cubicBezTo>
                    <a:lnTo>
                      <a:pt x="107" y="414"/>
                    </a:lnTo>
                    <a:cubicBezTo>
                      <a:pt x="0" y="522"/>
                      <a:pt x="72" y="700"/>
                      <a:pt x="227" y="700"/>
                    </a:cubicBezTo>
                    <a:cubicBezTo>
                      <a:pt x="262" y="700"/>
                      <a:pt x="310" y="676"/>
                      <a:pt x="346" y="653"/>
                    </a:cubicBezTo>
                    <a:lnTo>
                      <a:pt x="715" y="283"/>
                    </a:lnTo>
                    <a:cubicBezTo>
                      <a:pt x="786" y="200"/>
                      <a:pt x="786" y="105"/>
                      <a:pt x="715" y="45"/>
                    </a:cubicBezTo>
                    <a:cubicBezTo>
                      <a:pt x="685" y="16"/>
                      <a:pt x="643" y="1"/>
                      <a:pt x="60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61"/>
              <p:cNvSpPr/>
              <p:nvPr/>
            </p:nvSpPr>
            <p:spPr>
              <a:xfrm>
                <a:off x="2058550" y="3586834"/>
                <a:ext cx="23552" cy="22629"/>
              </a:xfrm>
              <a:custGeom>
                <a:avLst/>
                <a:gdLst/>
                <a:ahLst/>
                <a:cxnLst/>
                <a:rect l="l" t="t" r="r" b="b"/>
                <a:pathLst>
                  <a:path w="740" h="711" extrusionOk="0">
                    <a:moveTo>
                      <a:pt x="184" y="0"/>
                    </a:moveTo>
                    <a:cubicBezTo>
                      <a:pt x="141" y="0"/>
                      <a:pt x="96" y="15"/>
                      <a:pt x="60" y="45"/>
                    </a:cubicBezTo>
                    <a:cubicBezTo>
                      <a:pt x="1" y="104"/>
                      <a:pt x="1" y="212"/>
                      <a:pt x="60" y="283"/>
                    </a:cubicBezTo>
                    <a:lnTo>
                      <a:pt x="430" y="664"/>
                    </a:lnTo>
                    <a:cubicBezTo>
                      <a:pt x="461" y="696"/>
                      <a:pt x="500" y="711"/>
                      <a:pt x="538" y="711"/>
                    </a:cubicBezTo>
                    <a:cubicBezTo>
                      <a:pt x="586" y="711"/>
                      <a:pt x="634" y="687"/>
                      <a:pt x="668" y="640"/>
                    </a:cubicBezTo>
                    <a:cubicBezTo>
                      <a:pt x="739" y="581"/>
                      <a:pt x="727" y="485"/>
                      <a:pt x="668" y="426"/>
                    </a:cubicBezTo>
                    <a:lnTo>
                      <a:pt x="299" y="45"/>
                    </a:lnTo>
                    <a:cubicBezTo>
                      <a:pt x="269" y="15"/>
                      <a:pt x="227" y="0"/>
                      <a:pt x="18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23"/>
        <p:cNvGrpSpPr/>
        <p:nvPr/>
      </p:nvGrpSpPr>
      <p:grpSpPr>
        <a:xfrm>
          <a:off x="0" y="0"/>
          <a:ext cx="0" cy="0"/>
          <a:chOff x="0" y="0"/>
          <a:chExt cx="0" cy="0"/>
        </a:xfrm>
      </p:grpSpPr>
      <p:sp>
        <p:nvSpPr>
          <p:cNvPr id="924" name="Google Shape;924;p62"/>
          <p:cNvSpPr txBox="1">
            <a:spLocks noGrp="1"/>
          </p:cNvSpPr>
          <p:nvPr>
            <p:ph type="title"/>
          </p:nvPr>
        </p:nvSpPr>
        <p:spPr>
          <a:xfrm>
            <a:off x="311700" y="2062500"/>
            <a:ext cx="8520600" cy="1110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You ARE your brand</a:t>
            </a:r>
            <a:endParaRPr dirty="0"/>
          </a:p>
        </p:txBody>
      </p:sp>
      <p:sp>
        <p:nvSpPr>
          <p:cNvPr id="925" name="Google Shape;925;p62"/>
          <p:cNvSpPr txBox="1">
            <a:spLocks noGrp="1"/>
          </p:cNvSpPr>
          <p:nvPr>
            <p:ph type="body" idx="1"/>
          </p:nvPr>
        </p:nvSpPr>
        <p:spPr>
          <a:xfrm>
            <a:off x="311700" y="3255700"/>
            <a:ext cx="8520600" cy="5154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 sz="1800"/>
              <a:t>Every customer interaction is an opportunity to either improve or take away from that brand</a:t>
            </a:r>
            <a:endParaRPr sz="1800"/>
          </a:p>
        </p:txBody>
      </p:sp>
      <p:grpSp>
        <p:nvGrpSpPr>
          <p:cNvPr id="926" name="Google Shape;926;p62"/>
          <p:cNvGrpSpPr/>
          <p:nvPr/>
        </p:nvGrpSpPr>
        <p:grpSpPr>
          <a:xfrm>
            <a:off x="4324300" y="1372400"/>
            <a:ext cx="495400" cy="473150"/>
            <a:chOff x="4324300" y="1536075"/>
            <a:chExt cx="495400" cy="473150"/>
          </a:xfrm>
        </p:grpSpPr>
        <p:cxnSp>
          <p:nvCxnSpPr>
            <p:cNvPr id="927" name="Google Shape;927;p62"/>
            <p:cNvCxnSpPr>
              <a:stCxn id="928" idx="2"/>
              <a:endCxn id="929" idx="5"/>
            </p:cNvCxnSpPr>
            <p:nvPr/>
          </p:nvCxnSpPr>
          <p:spPr>
            <a:xfrm rot="10800000">
              <a:off x="4391000" y="1747325"/>
              <a:ext cx="272700" cy="222900"/>
            </a:xfrm>
            <a:prstGeom prst="straightConnector1">
              <a:avLst/>
            </a:prstGeom>
            <a:noFill/>
            <a:ln w="19050" cap="flat" cmpd="sng">
              <a:solidFill>
                <a:srgbClr val="F3F3F3"/>
              </a:solidFill>
              <a:prstDash val="solid"/>
              <a:round/>
              <a:headEnd type="none" w="med" len="med"/>
              <a:tailEnd type="none" w="med" len="med"/>
            </a:ln>
          </p:spPr>
        </p:cxnSp>
        <p:sp>
          <p:nvSpPr>
            <p:cNvPr id="929" name="Google Shape;929;p62"/>
            <p:cNvSpPr/>
            <p:nvPr/>
          </p:nvSpPr>
          <p:spPr>
            <a:xfrm>
              <a:off x="4324300" y="1680775"/>
              <a:ext cx="78000" cy="78000"/>
            </a:xfrm>
            <a:prstGeom prst="ellipse">
              <a:avLst/>
            </a:prstGeom>
            <a:noFill/>
            <a:ln w="19050"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62"/>
            <p:cNvSpPr/>
            <p:nvPr/>
          </p:nvSpPr>
          <p:spPr>
            <a:xfrm>
              <a:off x="4741700" y="1536075"/>
              <a:ext cx="78000" cy="78000"/>
            </a:xfrm>
            <a:prstGeom prst="ellipse">
              <a:avLst/>
            </a:prstGeom>
            <a:noFill/>
            <a:ln w="19050"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62"/>
            <p:cNvSpPr/>
            <p:nvPr/>
          </p:nvSpPr>
          <p:spPr>
            <a:xfrm>
              <a:off x="4663700" y="1931225"/>
              <a:ext cx="78000" cy="78000"/>
            </a:xfrm>
            <a:prstGeom prst="ellipse">
              <a:avLst/>
            </a:prstGeom>
            <a:noFill/>
            <a:ln w="19050"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31" name="Google Shape;931;p62"/>
            <p:cNvCxnSpPr>
              <a:stCxn id="929" idx="7"/>
              <a:endCxn id="930" idx="2"/>
            </p:cNvCxnSpPr>
            <p:nvPr/>
          </p:nvCxnSpPr>
          <p:spPr>
            <a:xfrm rot="10800000" flipH="1">
              <a:off x="4390877" y="1575198"/>
              <a:ext cx="350700" cy="117000"/>
            </a:xfrm>
            <a:prstGeom prst="straightConnector1">
              <a:avLst/>
            </a:prstGeom>
            <a:noFill/>
            <a:ln w="19050" cap="flat" cmpd="sng">
              <a:solidFill>
                <a:srgbClr val="F3F3F3"/>
              </a:solidFill>
              <a:prstDash val="solid"/>
              <a:round/>
              <a:headEnd type="none" w="med" len="med"/>
              <a:tailEnd type="none" w="med" len="med"/>
            </a:ln>
          </p:spPr>
        </p:cxnSp>
        <p:cxnSp>
          <p:nvCxnSpPr>
            <p:cNvPr id="932" name="Google Shape;932;p62"/>
            <p:cNvCxnSpPr>
              <a:stCxn id="928" idx="7"/>
              <a:endCxn id="930" idx="4"/>
            </p:cNvCxnSpPr>
            <p:nvPr/>
          </p:nvCxnSpPr>
          <p:spPr>
            <a:xfrm rot="10800000" flipH="1">
              <a:off x="4730277" y="1614148"/>
              <a:ext cx="50400" cy="328500"/>
            </a:xfrm>
            <a:prstGeom prst="straightConnector1">
              <a:avLst/>
            </a:prstGeom>
            <a:noFill/>
            <a:ln w="19050" cap="flat" cmpd="sng">
              <a:solidFill>
                <a:srgbClr val="F3F3F3"/>
              </a:solidFill>
              <a:prstDash val="solid"/>
              <a:round/>
              <a:headEnd type="none" w="med" len="med"/>
              <a:tailEnd type="none" w="med" len="med"/>
            </a:ln>
          </p:spPr>
        </p:cxnSp>
      </p:gr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42"/>
        <p:cNvGrpSpPr/>
        <p:nvPr/>
      </p:nvGrpSpPr>
      <p:grpSpPr>
        <a:xfrm>
          <a:off x="0" y="0"/>
          <a:ext cx="0" cy="0"/>
          <a:chOff x="0" y="0"/>
          <a:chExt cx="0" cy="0"/>
        </a:xfrm>
      </p:grpSpPr>
      <p:sp>
        <p:nvSpPr>
          <p:cNvPr id="943" name="Google Shape;943;p64"/>
          <p:cNvSpPr txBox="1">
            <a:spLocks noGrp="1"/>
          </p:cNvSpPr>
          <p:nvPr>
            <p:ph type="ctrTitle"/>
          </p:nvPr>
        </p:nvSpPr>
        <p:spPr>
          <a:xfrm>
            <a:off x="2562175" y="725400"/>
            <a:ext cx="4020000" cy="1462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THANKS!</a:t>
            </a:r>
            <a:endParaRPr/>
          </a:p>
        </p:txBody>
      </p:sp>
      <p:sp>
        <p:nvSpPr>
          <p:cNvPr id="944" name="Google Shape;944;p64"/>
          <p:cNvSpPr txBox="1">
            <a:spLocks noGrp="1"/>
          </p:cNvSpPr>
          <p:nvPr>
            <p:ph type="subTitle" idx="1"/>
          </p:nvPr>
        </p:nvSpPr>
        <p:spPr>
          <a:xfrm>
            <a:off x="2562175" y="2136735"/>
            <a:ext cx="4020000" cy="1203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a:solidFill>
                  <a:srgbClr val="F3F3F3"/>
                </a:solidFill>
              </a:rPr>
              <a:t>Do you have any questions?</a:t>
            </a:r>
            <a:endParaRPr dirty="0">
              <a:solidFill>
                <a:srgbClr val="F3F3F3"/>
              </a:solidFill>
            </a:endParaRPr>
          </a:p>
          <a:p>
            <a:pPr marL="0" lvl="0" indent="0" algn="ctr" rtl="0">
              <a:spcBef>
                <a:spcPts val="0"/>
              </a:spcBef>
              <a:spcAft>
                <a:spcPts val="0"/>
              </a:spcAft>
              <a:buClr>
                <a:schemeClr val="dk1"/>
              </a:buClr>
              <a:buSzPts val="1100"/>
              <a:buFont typeface="Arial"/>
              <a:buNone/>
            </a:pPr>
            <a:endParaRPr dirty="0">
              <a:solidFill>
                <a:srgbClr val="F3F3F3"/>
              </a:solidFill>
            </a:endParaRPr>
          </a:p>
          <a:p>
            <a:pPr marL="0" lvl="0" indent="0" algn="ctr" rtl="0">
              <a:spcBef>
                <a:spcPts val="0"/>
              </a:spcBef>
              <a:spcAft>
                <a:spcPts val="0"/>
              </a:spcAft>
              <a:buClr>
                <a:schemeClr val="dk1"/>
              </a:buClr>
              <a:buSzPts val="1100"/>
              <a:buFont typeface="Arial"/>
              <a:buNone/>
            </a:pPr>
            <a:r>
              <a:rPr lang="en" dirty="0"/>
              <a:t>CRob_at_Intel_dot_com</a:t>
            </a:r>
            <a:endParaRPr dirty="0"/>
          </a:p>
          <a:p>
            <a:pPr marL="0" lvl="0" indent="0" algn="ctr" rtl="0">
              <a:spcBef>
                <a:spcPts val="0"/>
              </a:spcBef>
              <a:spcAft>
                <a:spcPts val="0"/>
              </a:spcAft>
              <a:buClr>
                <a:schemeClr val="dk1"/>
              </a:buClr>
              <a:buSzPts val="1100"/>
              <a:buFont typeface="Arial"/>
              <a:buNone/>
            </a:pPr>
            <a:r>
              <a:rPr lang="en" dirty="0"/>
              <a:t>@SecurityCRob</a:t>
            </a:r>
          </a:p>
          <a:p>
            <a:pPr marL="0" lvl="0" indent="0">
              <a:buClr>
                <a:schemeClr val="dk1"/>
              </a:buClr>
              <a:buSzPts val="1100"/>
            </a:pPr>
            <a:r>
              <a:rPr lang="en-US" dirty="0">
                <a:hlinkClick r:id="rId4"/>
              </a:rPr>
              <a:t>https://github.com/SecurityCRob</a:t>
            </a:r>
            <a:r>
              <a:rPr lang="en-US" dirty="0"/>
              <a:t> </a:t>
            </a:r>
            <a:endParaRPr dirty="0"/>
          </a:p>
          <a:p>
            <a:pPr marL="0" lvl="0" indent="0" algn="ctr" rtl="0">
              <a:spcBef>
                <a:spcPts val="0"/>
              </a:spcBef>
              <a:spcAft>
                <a:spcPts val="0"/>
              </a:spcAft>
              <a:buNone/>
            </a:pPr>
            <a:r>
              <a:rPr lang="en-US" dirty="0">
                <a:solidFill>
                  <a:srgbClr val="F3F3F3"/>
                </a:solidFill>
              </a:rPr>
              <a:t>https://www.youtube.com/c/SecurityUnhappyHour</a:t>
            </a:r>
            <a:endParaRPr dirty="0">
              <a:solidFill>
                <a:srgbClr val="F3F3F3"/>
              </a:solidFill>
            </a:endParaRPr>
          </a:p>
        </p:txBody>
      </p:sp>
      <p:sp>
        <p:nvSpPr>
          <p:cNvPr id="945" name="Google Shape;945;p64"/>
          <p:cNvSpPr txBox="1"/>
          <p:nvPr/>
        </p:nvSpPr>
        <p:spPr>
          <a:xfrm>
            <a:off x="3500975" y="4280644"/>
            <a:ext cx="2142000" cy="235800"/>
          </a:xfrm>
          <a:prstGeom prst="rect">
            <a:avLst/>
          </a:prstGeom>
          <a:noFill/>
          <a:ln>
            <a:noFill/>
          </a:ln>
        </p:spPr>
        <p:txBody>
          <a:bodyPr spcFirstLastPara="1" wrap="square" lIns="91425" tIns="91425" rIns="91425" bIns="91425" anchor="b" anchorCtr="0">
            <a:noAutofit/>
          </a:bodyPr>
          <a:lstStyle/>
          <a:p>
            <a:pPr marL="0" lvl="0" indent="0" algn="ctr" rtl="0">
              <a:spcBef>
                <a:spcPts val="300"/>
              </a:spcBef>
              <a:spcAft>
                <a:spcPts val="0"/>
              </a:spcAft>
              <a:buNone/>
            </a:pPr>
            <a:endParaRPr sz="900">
              <a:solidFill>
                <a:srgbClr val="F3F3F3"/>
              </a:solidFill>
              <a:latin typeface="Fira Sans Condensed Light"/>
              <a:ea typeface="Fira Sans Condensed Light"/>
              <a:cs typeface="Fira Sans Condensed Light"/>
              <a:sym typeface="Fira Sans Condensed Light"/>
            </a:endParaRPr>
          </a:p>
        </p:txBody>
      </p:sp>
      <p:pic>
        <p:nvPicPr>
          <p:cNvPr id="946" name="Google Shape;946;p64"/>
          <p:cNvPicPr preferRelativeResize="0"/>
          <p:nvPr/>
        </p:nvPicPr>
        <p:blipFill rotWithShape="1">
          <a:blip r:embed="rId5">
            <a:alphaModFix/>
          </a:blip>
          <a:srcRect l="6664" t="4858" r="6220" b="5495"/>
          <a:stretch/>
        </p:blipFill>
        <p:spPr>
          <a:xfrm>
            <a:off x="7810500" y="3754170"/>
            <a:ext cx="1291560" cy="1329150"/>
          </a:xfrm>
          <a:prstGeom prst="rect">
            <a:avLst/>
          </a:prstGeom>
          <a:noFill/>
          <a:ln>
            <a:noFill/>
          </a:ln>
        </p:spPr>
      </p:pic>
      <p:sp>
        <p:nvSpPr>
          <p:cNvPr id="947" name="Google Shape;947;p64"/>
          <p:cNvSpPr txBox="1"/>
          <p:nvPr/>
        </p:nvSpPr>
        <p:spPr>
          <a:xfrm>
            <a:off x="1923300" y="4255444"/>
            <a:ext cx="5887200" cy="286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rgbClr val="FFFFFF"/>
                </a:solidFill>
                <a:latin typeface="Fira Sans Condensed Light"/>
                <a:ea typeface="Fira Sans Condensed Light"/>
                <a:cs typeface="Fira Sans Condensed Light"/>
                <a:sym typeface="Fira Sans Condensed Light"/>
              </a:rPr>
              <a:t>CyberFace says “This isn’t the end, this is only the </a:t>
            </a:r>
            <a:r>
              <a:rPr lang="en" b="1" dirty="0">
                <a:solidFill>
                  <a:srgbClr val="FFFFFF"/>
                </a:solidFill>
                <a:latin typeface="Fira Sans Condensed Light"/>
                <a:ea typeface="Fira Sans Condensed Light"/>
                <a:cs typeface="Fira Sans Condensed Light"/>
                <a:sym typeface="Fira Sans Condensed Light"/>
              </a:rPr>
              <a:t>BEGINNING</a:t>
            </a:r>
            <a:r>
              <a:rPr lang="en" dirty="0">
                <a:solidFill>
                  <a:srgbClr val="FFFFFF"/>
                </a:solidFill>
                <a:latin typeface="Fira Sans Condensed Light"/>
                <a:ea typeface="Fira Sans Condensed Light"/>
                <a:cs typeface="Fira Sans Condensed Light"/>
                <a:sym typeface="Fira Sans Condensed Light"/>
              </a:rPr>
              <a:t>! (mwahaha)”</a:t>
            </a:r>
            <a:endParaRPr dirty="0">
              <a:solidFill>
                <a:srgbClr val="FFFFFF"/>
              </a:solidFill>
              <a:latin typeface="Fira Sans Condensed Light"/>
              <a:ea typeface="Fira Sans Condensed Light"/>
              <a:cs typeface="Fira Sans Condensed Light"/>
              <a:sym typeface="Fira Sans Condensed Light"/>
            </a:endParaRPr>
          </a:p>
        </p:txBody>
      </p:sp>
      <p:pic>
        <p:nvPicPr>
          <p:cNvPr id="3" name="Picture 2">
            <a:extLst>
              <a:ext uri="{FF2B5EF4-FFF2-40B4-BE49-F238E27FC236}">
                <a16:creationId xmlns:a16="http://schemas.microsoft.com/office/drawing/2014/main" id="{A123BA2D-B24D-420D-A834-AF0BA0538E6F}"/>
              </a:ext>
            </a:extLst>
          </p:cNvPr>
          <p:cNvPicPr>
            <a:picLocks noChangeAspect="1"/>
          </p:cNvPicPr>
          <p:nvPr/>
        </p:nvPicPr>
        <p:blipFill>
          <a:blip r:embed="rId6"/>
          <a:stretch>
            <a:fillRect/>
          </a:stretch>
        </p:blipFill>
        <p:spPr>
          <a:xfrm>
            <a:off x="2383460" y="3104344"/>
            <a:ext cx="186260" cy="192574"/>
          </a:xfrm>
          <a:prstGeom prst="rect">
            <a:avLst/>
          </a:prstGeom>
        </p:spPr>
      </p:pic>
      <p:pic>
        <p:nvPicPr>
          <p:cNvPr id="2050" name="Picture 2" descr="HD White Round Twitter Icon PNG | Citypng">
            <a:extLst>
              <a:ext uri="{FF2B5EF4-FFF2-40B4-BE49-F238E27FC236}">
                <a16:creationId xmlns:a16="http://schemas.microsoft.com/office/drawing/2014/main" id="{F985CA03-4298-41A2-9568-28C66E51FE8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395021" y="2851398"/>
            <a:ext cx="177541" cy="17754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White mail icon - Free white mail icons">
            <a:extLst>
              <a:ext uri="{FF2B5EF4-FFF2-40B4-BE49-F238E27FC236}">
                <a16:creationId xmlns:a16="http://schemas.microsoft.com/office/drawing/2014/main" id="{E2D872EE-E5C9-4C5E-9906-B02B472A278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405409" y="2648157"/>
            <a:ext cx="156766" cy="15676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YouTube Icon Logo Black and White – Brands Logos">
            <a:extLst>
              <a:ext uri="{FF2B5EF4-FFF2-40B4-BE49-F238E27FC236}">
                <a16:creationId xmlns:a16="http://schemas.microsoft.com/office/drawing/2014/main" id="{316B2B8A-F586-4EDA-B1EB-CE82B2F99BC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357403" y="3345161"/>
            <a:ext cx="252778" cy="17754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A person wearing a hat&#10;&#10;Description automatically generated with low confidence">
            <a:extLst>
              <a:ext uri="{FF2B5EF4-FFF2-40B4-BE49-F238E27FC236}">
                <a16:creationId xmlns:a16="http://schemas.microsoft.com/office/drawing/2014/main" id="{ACF1D69F-A824-48E0-90AC-F039C4F0B38F}"/>
              </a:ext>
            </a:extLst>
          </p:cNvPr>
          <p:cNvPicPr>
            <a:picLocks noChangeAspect="1"/>
          </p:cNvPicPr>
          <p:nvPr/>
        </p:nvPicPr>
        <p:blipFill>
          <a:blip r:embed="rId10"/>
          <a:stretch>
            <a:fillRect/>
          </a:stretch>
        </p:blipFill>
        <p:spPr>
          <a:xfrm>
            <a:off x="4330098" y="3556163"/>
            <a:ext cx="483753" cy="48375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46"/>
                                        </p:tgtEl>
                                        <p:attrNameLst>
                                          <p:attrName>style.visibility</p:attrName>
                                        </p:attrNameLst>
                                      </p:cBhvr>
                                      <p:to>
                                        <p:strVal val="visible"/>
                                      </p:to>
                                    </p:set>
                                    <p:animEffect transition="in" filter="fade">
                                      <p:cBhvr>
                                        <p:cTn id="7" dur="4100"/>
                                        <p:tgtEl>
                                          <p:spTgt spid="946"/>
                                        </p:tgtEl>
                                      </p:cBhvr>
                                    </p:animEffect>
                                  </p:childTnLst>
                                </p:cTn>
                              </p:par>
                              <p:par>
                                <p:cTn id="8" presetID="10" presetClass="entr" presetSubtype="0" fill="hold" nodeType="withEffect">
                                  <p:stCondLst>
                                    <p:cond delay="0"/>
                                  </p:stCondLst>
                                  <p:childTnLst>
                                    <p:set>
                                      <p:cBhvr>
                                        <p:cTn id="9" dur="1" fill="hold">
                                          <p:stCondLst>
                                            <p:cond delay="0"/>
                                          </p:stCondLst>
                                        </p:cTn>
                                        <p:tgtEl>
                                          <p:spTgt spid="947"/>
                                        </p:tgtEl>
                                        <p:attrNameLst>
                                          <p:attrName>style.visibility</p:attrName>
                                        </p:attrNameLst>
                                      </p:cBhvr>
                                      <p:to>
                                        <p:strVal val="visible"/>
                                      </p:to>
                                    </p:set>
                                    <p:animEffect transition="in" filter="fade">
                                      <p:cBhvr>
                                        <p:cTn id="10" dur="4300"/>
                                        <p:tgtEl>
                                          <p:spTgt spid="9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951"/>
        <p:cNvGrpSpPr/>
        <p:nvPr/>
      </p:nvGrpSpPr>
      <p:grpSpPr>
        <a:xfrm>
          <a:off x="0" y="0"/>
          <a:ext cx="0" cy="0"/>
          <a:chOff x="0" y="0"/>
          <a:chExt cx="0" cy="0"/>
        </a:xfrm>
      </p:grpSpPr>
      <p:sp>
        <p:nvSpPr>
          <p:cNvPr id="952" name="Google Shape;952;p65"/>
          <p:cNvSpPr txBox="1">
            <a:spLocks noGrp="1"/>
          </p:cNvSpPr>
          <p:nvPr>
            <p:ph type="ctrTitle"/>
          </p:nvPr>
        </p:nvSpPr>
        <p:spPr>
          <a:xfrm>
            <a:off x="1563550" y="725400"/>
            <a:ext cx="6143100" cy="633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Resources</a:t>
            </a:r>
            <a:endParaRPr/>
          </a:p>
        </p:txBody>
      </p:sp>
      <p:sp>
        <p:nvSpPr>
          <p:cNvPr id="953" name="Google Shape;953;p65"/>
          <p:cNvSpPr txBox="1"/>
          <p:nvPr/>
        </p:nvSpPr>
        <p:spPr>
          <a:xfrm>
            <a:off x="752850" y="1193662"/>
            <a:ext cx="7638300" cy="3127200"/>
          </a:xfrm>
          <a:prstGeom prst="rect">
            <a:avLst/>
          </a:prstGeom>
          <a:noFill/>
          <a:ln>
            <a:noFill/>
          </a:ln>
        </p:spPr>
        <p:txBody>
          <a:bodyPr spcFirstLastPara="1" wrap="square" lIns="91425" tIns="91425" rIns="91425" bIns="91425" anchor="t" anchorCtr="0">
            <a:noAutofit/>
          </a:bodyPr>
          <a:lstStyle/>
          <a:p>
            <a:pPr marL="457200" lvl="0" indent="-317500" algn="l" rtl="0">
              <a:lnSpc>
                <a:spcPct val="115000"/>
              </a:lnSpc>
              <a:spcBef>
                <a:spcPts val="0"/>
              </a:spcBef>
              <a:spcAft>
                <a:spcPts val="0"/>
              </a:spcAft>
              <a:buClr>
                <a:srgbClr val="FFFFFF"/>
              </a:buClr>
              <a:buSzPts val="1400"/>
              <a:buFont typeface="Fira Sans Condensed Light"/>
              <a:buChar char="●"/>
            </a:pPr>
            <a:r>
              <a:rPr lang="en" dirty="0">
                <a:solidFill>
                  <a:srgbClr val="FFFFFF"/>
                </a:solidFill>
                <a:latin typeface="Roboto"/>
                <a:ea typeface="Roboto"/>
                <a:cs typeface="Roboto"/>
                <a:sym typeface="Roboto"/>
              </a:rPr>
              <a:t>Hopkin, Paul.</a:t>
            </a:r>
            <a:r>
              <a:rPr lang="en" i="1" dirty="0">
                <a:solidFill>
                  <a:srgbClr val="FFFFFF"/>
                </a:solidFill>
                <a:latin typeface="Roboto"/>
                <a:ea typeface="Roboto"/>
                <a:cs typeface="Roboto"/>
                <a:sym typeface="Roboto"/>
              </a:rPr>
              <a:t> </a:t>
            </a:r>
            <a:r>
              <a:rPr lang="en" i="1" u="sng" dirty="0">
                <a:solidFill>
                  <a:srgbClr val="FFFFFF"/>
                </a:solidFill>
                <a:latin typeface="Roboto"/>
                <a:ea typeface="Roboto"/>
                <a:cs typeface="Roboto"/>
                <a:sym typeface="Roboto"/>
              </a:rPr>
              <a:t>Fundamentals of Risk Management</a:t>
            </a:r>
            <a:r>
              <a:rPr lang="en" i="1" dirty="0">
                <a:solidFill>
                  <a:srgbClr val="FFFFFF"/>
                </a:solidFill>
                <a:latin typeface="Roboto"/>
                <a:ea typeface="Roboto"/>
                <a:cs typeface="Roboto"/>
                <a:sym typeface="Roboto"/>
              </a:rPr>
              <a:t> (</a:t>
            </a:r>
            <a:r>
              <a:rPr lang="en" dirty="0">
                <a:solidFill>
                  <a:srgbClr val="FFFFFF"/>
                </a:solidFill>
                <a:latin typeface="Roboto"/>
                <a:ea typeface="Roboto"/>
                <a:cs typeface="Roboto"/>
                <a:sym typeface="Roboto"/>
              </a:rPr>
              <a:t>5th ed.). Kogan Page, 2018.</a:t>
            </a:r>
            <a:endParaRPr dirty="0">
              <a:solidFill>
                <a:srgbClr val="FFFFFF"/>
              </a:solidFill>
              <a:latin typeface="Roboto"/>
              <a:ea typeface="Roboto"/>
              <a:cs typeface="Roboto"/>
              <a:sym typeface="Roboto"/>
            </a:endParaRPr>
          </a:p>
          <a:p>
            <a:pPr marL="457200" lvl="0" indent="-317500" algn="l" rtl="0">
              <a:spcBef>
                <a:spcPts val="0"/>
              </a:spcBef>
              <a:spcAft>
                <a:spcPts val="0"/>
              </a:spcAft>
              <a:buClr>
                <a:srgbClr val="FFFFFF"/>
              </a:buClr>
              <a:buSzPts val="1400"/>
              <a:buFont typeface="Fira Sans Condensed Light"/>
              <a:buChar char="●"/>
            </a:pPr>
            <a:r>
              <a:rPr lang="en" dirty="0">
                <a:solidFill>
                  <a:srgbClr val="FFFFFF"/>
                </a:solidFill>
                <a:latin typeface="Roboto"/>
                <a:ea typeface="Roboto"/>
                <a:cs typeface="Roboto"/>
                <a:sym typeface="Roboto"/>
              </a:rPr>
              <a:t>Freund, Jack and Jack Jones. </a:t>
            </a:r>
            <a:r>
              <a:rPr lang="en" i="1" u="sng" dirty="0">
                <a:solidFill>
                  <a:srgbClr val="FFFFFF"/>
                </a:solidFill>
                <a:latin typeface="Roboto"/>
                <a:ea typeface="Roboto"/>
                <a:cs typeface="Roboto"/>
                <a:sym typeface="Roboto"/>
              </a:rPr>
              <a:t>Measuring and Managing Information Risk - a FAIR approach</a:t>
            </a:r>
            <a:r>
              <a:rPr lang="en" dirty="0">
                <a:solidFill>
                  <a:srgbClr val="FFFFFF"/>
                </a:solidFill>
                <a:latin typeface="Roboto"/>
                <a:ea typeface="Roboto"/>
                <a:cs typeface="Roboto"/>
                <a:sym typeface="Roboto"/>
              </a:rPr>
              <a:t>.Elsvier, 2015.</a:t>
            </a:r>
            <a:endParaRPr dirty="0">
              <a:solidFill>
                <a:srgbClr val="FFFFFF"/>
              </a:solidFill>
              <a:latin typeface="Roboto"/>
              <a:ea typeface="Roboto"/>
              <a:cs typeface="Roboto"/>
              <a:sym typeface="Roboto"/>
            </a:endParaRPr>
          </a:p>
          <a:p>
            <a:pPr marL="457200" lvl="0" indent="-317500" algn="l" rtl="0">
              <a:lnSpc>
                <a:spcPct val="115000"/>
              </a:lnSpc>
              <a:spcBef>
                <a:spcPts val="0"/>
              </a:spcBef>
              <a:spcAft>
                <a:spcPts val="0"/>
              </a:spcAft>
              <a:buClr>
                <a:srgbClr val="FFFFFF"/>
              </a:buClr>
              <a:buSzPts val="1400"/>
              <a:buFont typeface="Fira Sans Condensed Light"/>
              <a:buChar char="●"/>
            </a:pPr>
            <a:r>
              <a:rPr lang="en" dirty="0">
                <a:solidFill>
                  <a:srgbClr val="FFFFFF"/>
                </a:solidFill>
                <a:latin typeface="Roboto"/>
                <a:ea typeface="Roboto"/>
                <a:cs typeface="Roboto"/>
                <a:sym typeface="Roboto"/>
              </a:rPr>
              <a:t>Hubbard, Douglas W. and Richard Seirsen. </a:t>
            </a:r>
            <a:r>
              <a:rPr lang="en" i="1" u="sng" dirty="0">
                <a:solidFill>
                  <a:srgbClr val="FFFFFF"/>
                </a:solidFill>
                <a:latin typeface="Roboto"/>
                <a:ea typeface="Roboto"/>
                <a:cs typeface="Roboto"/>
                <a:sym typeface="Roboto"/>
              </a:rPr>
              <a:t>How to Measure Anything in Cybersecurity Risk</a:t>
            </a:r>
            <a:r>
              <a:rPr lang="en" i="1" dirty="0">
                <a:solidFill>
                  <a:srgbClr val="FFFFFF"/>
                </a:solidFill>
                <a:latin typeface="Roboto"/>
                <a:ea typeface="Roboto"/>
                <a:cs typeface="Roboto"/>
                <a:sym typeface="Roboto"/>
              </a:rPr>
              <a:t>.</a:t>
            </a:r>
            <a:r>
              <a:rPr lang="en" dirty="0">
                <a:solidFill>
                  <a:srgbClr val="FFFFFF"/>
                </a:solidFill>
                <a:latin typeface="Roboto"/>
                <a:ea typeface="Roboto"/>
                <a:cs typeface="Roboto"/>
                <a:sym typeface="Roboto"/>
              </a:rPr>
              <a:t>  Wiley, 2016.</a:t>
            </a:r>
            <a:endParaRPr dirty="0">
              <a:solidFill>
                <a:srgbClr val="FFFFFF"/>
              </a:solidFill>
              <a:latin typeface="Roboto"/>
              <a:ea typeface="Roboto"/>
              <a:cs typeface="Roboto"/>
              <a:sym typeface="Roboto"/>
            </a:endParaRPr>
          </a:p>
          <a:p>
            <a:pPr marL="457200" lvl="0" indent="-317500" algn="l" rtl="0">
              <a:lnSpc>
                <a:spcPct val="115000"/>
              </a:lnSpc>
              <a:spcBef>
                <a:spcPts val="0"/>
              </a:spcBef>
              <a:spcAft>
                <a:spcPts val="0"/>
              </a:spcAft>
              <a:buClr>
                <a:srgbClr val="FFFFFF"/>
              </a:buClr>
              <a:buSzPts val="1400"/>
              <a:buFont typeface="Fira Sans Condensed Light"/>
              <a:buChar char="●"/>
            </a:pPr>
            <a:r>
              <a:rPr lang="en" dirty="0">
                <a:solidFill>
                  <a:srgbClr val="FFFFFF"/>
                </a:solidFill>
                <a:latin typeface="Roboto"/>
                <a:ea typeface="Roboto"/>
                <a:cs typeface="Roboto"/>
                <a:sym typeface="Roboto"/>
              </a:rPr>
              <a:t>Landoll, Douglas J. </a:t>
            </a:r>
            <a:r>
              <a:rPr lang="en" i="1" dirty="0">
                <a:solidFill>
                  <a:srgbClr val="FFFFFF"/>
                </a:solidFill>
                <a:latin typeface="Roboto"/>
                <a:ea typeface="Roboto"/>
                <a:cs typeface="Roboto"/>
                <a:sym typeface="Roboto"/>
              </a:rPr>
              <a:t>T</a:t>
            </a:r>
            <a:r>
              <a:rPr lang="en" i="1" u="sng" dirty="0">
                <a:solidFill>
                  <a:srgbClr val="FFFFFF"/>
                </a:solidFill>
                <a:latin typeface="Roboto"/>
                <a:ea typeface="Roboto"/>
                <a:cs typeface="Roboto"/>
                <a:sym typeface="Roboto"/>
              </a:rPr>
              <a:t>he Security Risk Assessment Handbook</a:t>
            </a:r>
            <a:r>
              <a:rPr lang="en" dirty="0">
                <a:solidFill>
                  <a:srgbClr val="FFFFFF"/>
                </a:solidFill>
                <a:latin typeface="Roboto"/>
                <a:ea typeface="Roboto"/>
                <a:cs typeface="Roboto"/>
                <a:sym typeface="Roboto"/>
              </a:rPr>
              <a:t>. Auerback Publications, 2006.</a:t>
            </a:r>
            <a:endParaRPr dirty="0">
              <a:solidFill>
                <a:srgbClr val="FFFFFF"/>
              </a:solidFill>
              <a:latin typeface="Roboto"/>
              <a:ea typeface="Roboto"/>
              <a:cs typeface="Roboto"/>
              <a:sym typeface="Roboto"/>
            </a:endParaRPr>
          </a:p>
          <a:p>
            <a:pPr marL="457200" lvl="0" indent="-317500" algn="l" rtl="0">
              <a:lnSpc>
                <a:spcPct val="115000"/>
              </a:lnSpc>
              <a:spcBef>
                <a:spcPts val="0"/>
              </a:spcBef>
              <a:spcAft>
                <a:spcPts val="0"/>
              </a:spcAft>
              <a:buClr>
                <a:srgbClr val="FFFFFF"/>
              </a:buClr>
              <a:buSzPts val="1400"/>
              <a:buFont typeface="Fira Sans Condensed Light"/>
              <a:buChar char="●"/>
            </a:pPr>
            <a:r>
              <a:rPr lang="en" dirty="0">
                <a:solidFill>
                  <a:srgbClr val="FFFFFF"/>
                </a:solidFill>
                <a:latin typeface="Roboto"/>
                <a:ea typeface="Roboto"/>
                <a:cs typeface="Roboto"/>
                <a:sym typeface="Roboto"/>
              </a:rPr>
              <a:t>Talabis, Mark Ryan M. and Jason L. Martin.</a:t>
            </a:r>
            <a:r>
              <a:rPr lang="en" i="1" u="sng" dirty="0">
                <a:solidFill>
                  <a:srgbClr val="FFFFFF"/>
                </a:solidFill>
                <a:latin typeface="Roboto"/>
                <a:ea typeface="Roboto"/>
                <a:cs typeface="Roboto"/>
                <a:sym typeface="Roboto"/>
              </a:rPr>
              <a:t> Information Security Risk Assessment Toolkit</a:t>
            </a:r>
            <a:r>
              <a:rPr lang="en" i="1" dirty="0">
                <a:solidFill>
                  <a:srgbClr val="FFFFFF"/>
                </a:solidFill>
                <a:latin typeface="Roboto"/>
                <a:ea typeface="Roboto"/>
                <a:cs typeface="Roboto"/>
                <a:sym typeface="Roboto"/>
              </a:rPr>
              <a:t>.</a:t>
            </a:r>
            <a:r>
              <a:rPr lang="en" dirty="0">
                <a:solidFill>
                  <a:srgbClr val="FFFFFF"/>
                </a:solidFill>
                <a:latin typeface="Roboto"/>
                <a:ea typeface="Roboto"/>
                <a:cs typeface="Roboto"/>
                <a:sym typeface="Roboto"/>
              </a:rPr>
              <a:t> Syngress, 2013.</a:t>
            </a:r>
            <a:endParaRPr dirty="0">
              <a:solidFill>
                <a:srgbClr val="FFFFFF"/>
              </a:solidFill>
              <a:latin typeface="Roboto"/>
              <a:ea typeface="Roboto"/>
              <a:cs typeface="Roboto"/>
              <a:sym typeface="Roboto"/>
            </a:endParaRPr>
          </a:p>
          <a:p>
            <a:pPr marL="457200" lvl="0" indent="-317500" algn="l" rtl="0">
              <a:spcBef>
                <a:spcPts val="0"/>
              </a:spcBef>
              <a:spcAft>
                <a:spcPts val="0"/>
              </a:spcAft>
              <a:buClr>
                <a:srgbClr val="FFFFFF"/>
              </a:buClr>
              <a:buSzPts val="1400"/>
              <a:buFont typeface="Fira Sans Condensed Light"/>
              <a:buChar char="●"/>
            </a:pPr>
            <a:r>
              <a:rPr lang="en" dirty="0">
                <a:solidFill>
                  <a:srgbClr val="FFFFFF"/>
                </a:solidFill>
                <a:latin typeface="Roboto"/>
                <a:ea typeface="Roboto"/>
                <a:cs typeface="Roboto"/>
                <a:sym typeface="Roboto"/>
              </a:rPr>
              <a:t>Allen, Brian and Rachelle Loyear. </a:t>
            </a:r>
            <a:r>
              <a:rPr lang="en" i="1" u="sng" dirty="0">
                <a:solidFill>
                  <a:srgbClr val="FFFFFF"/>
                </a:solidFill>
                <a:latin typeface="Roboto"/>
                <a:ea typeface="Roboto"/>
                <a:cs typeface="Roboto"/>
                <a:sym typeface="Roboto"/>
              </a:rPr>
              <a:t>Enterprise Security Risk Management</a:t>
            </a:r>
            <a:r>
              <a:rPr lang="en" dirty="0">
                <a:solidFill>
                  <a:srgbClr val="FFFFFF"/>
                </a:solidFill>
                <a:latin typeface="Roboto"/>
                <a:ea typeface="Roboto"/>
                <a:cs typeface="Roboto"/>
                <a:sym typeface="Roboto"/>
              </a:rPr>
              <a:t>. Rothstein Associates, 2019. </a:t>
            </a:r>
            <a:endParaRPr dirty="0">
              <a:solidFill>
                <a:srgbClr val="FFFFFF"/>
              </a:solidFill>
              <a:latin typeface="Roboto"/>
              <a:ea typeface="Roboto"/>
              <a:cs typeface="Roboto"/>
              <a:sym typeface="Roboto"/>
            </a:endParaRPr>
          </a:p>
          <a:p>
            <a:pPr marL="457200" lvl="0" indent="-295275" algn="l" rtl="0">
              <a:spcBef>
                <a:spcPts val="0"/>
              </a:spcBef>
              <a:spcAft>
                <a:spcPts val="0"/>
              </a:spcAft>
              <a:buClr>
                <a:srgbClr val="FFFFFF"/>
              </a:buClr>
              <a:buSzPts val="1050"/>
              <a:buFont typeface="Roboto"/>
              <a:buChar char="●"/>
            </a:pPr>
            <a:r>
              <a:rPr lang="en" dirty="0">
                <a:solidFill>
                  <a:srgbClr val="FFFFFF"/>
                </a:solidFill>
                <a:latin typeface="Roboto"/>
                <a:ea typeface="Roboto"/>
                <a:cs typeface="Roboto"/>
                <a:sym typeface="Roboto"/>
              </a:rPr>
              <a:t>DeMarco, Tom and Timothy Lister. </a:t>
            </a:r>
            <a:r>
              <a:rPr lang="en" i="1" u="sng" dirty="0">
                <a:solidFill>
                  <a:srgbClr val="FFFFFF"/>
                </a:solidFill>
                <a:latin typeface="Roboto"/>
                <a:ea typeface="Roboto"/>
                <a:cs typeface="Roboto"/>
                <a:sym typeface="Roboto"/>
              </a:rPr>
              <a:t>Waltzing with Bears - Managing Risk on Software Projects</a:t>
            </a:r>
            <a:r>
              <a:rPr lang="en" u="sng" dirty="0">
                <a:solidFill>
                  <a:srgbClr val="FFFFFF"/>
                </a:solidFill>
                <a:latin typeface="Roboto"/>
                <a:ea typeface="Roboto"/>
                <a:cs typeface="Roboto"/>
                <a:sym typeface="Roboto"/>
              </a:rPr>
              <a:t>.</a:t>
            </a:r>
            <a:r>
              <a:rPr lang="en" dirty="0">
                <a:solidFill>
                  <a:srgbClr val="FFFFFF"/>
                </a:solidFill>
                <a:latin typeface="Roboto"/>
                <a:ea typeface="Roboto"/>
                <a:cs typeface="Roboto"/>
                <a:sym typeface="Roboto"/>
              </a:rPr>
              <a:t> Dorset House Publishing, 2003.</a:t>
            </a:r>
          </a:p>
          <a:p>
            <a:pPr marL="457200" lvl="0" indent="-295275" algn="l" rtl="0">
              <a:spcBef>
                <a:spcPts val="0"/>
              </a:spcBef>
              <a:spcAft>
                <a:spcPts val="0"/>
              </a:spcAft>
              <a:buClr>
                <a:srgbClr val="FFFFFF"/>
              </a:buClr>
              <a:buSzPts val="1050"/>
              <a:buFont typeface="Roboto"/>
              <a:buChar char="●"/>
            </a:pPr>
            <a:r>
              <a:rPr lang="en" dirty="0">
                <a:solidFill>
                  <a:srgbClr val="FFFFFF"/>
                </a:solidFill>
                <a:latin typeface="Roboto"/>
                <a:ea typeface="Roboto"/>
                <a:cs typeface="Roboto"/>
                <a:sym typeface="Roboto"/>
              </a:rPr>
              <a:t>Binary Risk Assessment – </a:t>
            </a:r>
            <a:r>
              <a:rPr lang="en-US" dirty="0">
                <a:hlinkClick r:id="rId3"/>
              </a:rPr>
              <a:t>https://binary.protect.io/workcard.pdf</a:t>
            </a:r>
            <a:endParaRPr lang="en" dirty="0">
              <a:solidFill>
                <a:srgbClr val="FFFFFF"/>
              </a:solidFill>
              <a:latin typeface="Roboto"/>
              <a:ea typeface="Roboto"/>
              <a:cs typeface="Roboto"/>
              <a:sym typeface="Roboto"/>
            </a:endParaRPr>
          </a:p>
          <a:p>
            <a:pPr marL="457200" lvl="0" indent="-295275" algn="l" rtl="0">
              <a:spcBef>
                <a:spcPts val="0"/>
              </a:spcBef>
              <a:spcAft>
                <a:spcPts val="0"/>
              </a:spcAft>
              <a:buClr>
                <a:srgbClr val="FFFFFF"/>
              </a:buClr>
              <a:buSzPts val="1050"/>
              <a:buFont typeface="Roboto"/>
              <a:buChar char="●"/>
            </a:pPr>
            <a:r>
              <a:rPr lang="en" dirty="0">
                <a:solidFill>
                  <a:srgbClr val="FFFFFF"/>
                </a:solidFill>
                <a:latin typeface="Roboto"/>
                <a:ea typeface="Roboto"/>
                <a:cs typeface="Roboto"/>
                <a:sym typeface="Roboto"/>
              </a:rPr>
              <a:t>OpenFAIR - </a:t>
            </a:r>
            <a:r>
              <a:rPr lang="en-US" dirty="0">
                <a:solidFill>
                  <a:srgbClr val="FFFFFF"/>
                </a:solidFill>
                <a:latin typeface="Roboto"/>
                <a:ea typeface="Roboto"/>
                <a:cs typeface="Roboto"/>
                <a:sym typeface="Roboto"/>
                <a:hlinkClick r:id="rId4"/>
              </a:rPr>
              <a:t>https://www.opengroup.org/certifications/openfair</a:t>
            </a:r>
            <a:r>
              <a:rPr lang="en" dirty="0">
                <a:solidFill>
                  <a:srgbClr val="FFFFFF"/>
                </a:solidFill>
                <a:latin typeface="Roboto"/>
                <a:ea typeface="Roboto"/>
                <a:cs typeface="Roboto"/>
                <a:sym typeface="Roboto"/>
              </a:rPr>
              <a:t> </a:t>
            </a:r>
            <a:endParaRPr dirty="0">
              <a:solidFill>
                <a:srgbClr val="FFFFFF"/>
              </a:solidFill>
              <a:latin typeface="Roboto"/>
              <a:ea typeface="Roboto"/>
              <a:cs typeface="Roboto"/>
              <a:sym typeface="Roboto"/>
            </a:endParaRPr>
          </a:p>
          <a:p>
            <a:pPr marL="457200" lvl="0" indent="0" algn="l" rtl="0">
              <a:spcBef>
                <a:spcPts val="0"/>
              </a:spcBef>
              <a:spcAft>
                <a:spcPts val="0"/>
              </a:spcAft>
              <a:buNone/>
            </a:pPr>
            <a:endParaRPr sz="1050" dirty="0">
              <a:solidFill>
                <a:srgbClr val="FFFFFF"/>
              </a:solidFill>
              <a:latin typeface="Roboto"/>
              <a:ea typeface="Roboto"/>
              <a:cs typeface="Roboto"/>
              <a:sym typeface="Roboto"/>
            </a:endParaRPr>
          </a:p>
          <a:p>
            <a:pPr marL="457200" lvl="0" indent="0" algn="l" rtl="0">
              <a:spcBef>
                <a:spcPts val="0"/>
              </a:spcBef>
              <a:spcAft>
                <a:spcPts val="0"/>
              </a:spcAft>
              <a:buNone/>
            </a:pPr>
            <a:endParaRPr sz="1050" dirty="0">
              <a:solidFill>
                <a:srgbClr val="FFFFFF"/>
              </a:solidFill>
              <a:latin typeface="Roboto"/>
              <a:ea typeface="Roboto"/>
              <a:cs typeface="Roboto"/>
              <a:sym typeface="Roboto"/>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36"/>
        <p:cNvGrpSpPr/>
        <p:nvPr/>
      </p:nvGrpSpPr>
      <p:grpSpPr>
        <a:xfrm>
          <a:off x="0" y="0"/>
          <a:ext cx="0" cy="0"/>
          <a:chOff x="0" y="0"/>
          <a:chExt cx="0" cy="0"/>
        </a:xfrm>
      </p:grpSpPr>
      <p:sp>
        <p:nvSpPr>
          <p:cNvPr id="937" name="Google Shape;937;p63"/>
          <p:cNvSpPr txBox="1">
            <a:spLocks noGrp="1"/>
          </p:cNvSpPr>
          <p:nvPr>
            <p:ph type="body" idx="1"/>
          </p:nvPr>
        </p:nvSpPr>
        <p:spPr>
          <a:xfrm>
            <a:off x="720000" y="1152475"/>
            <a:ext cx="7704000" cy="3416400"/>
          </a:xfrm>
          <a:prstGeom prst="rect">
            <a:avLst/>
          </a:prstGeom>
          <a:noFill/>
        </p:spPr>
        <p:txBody>
          <a:bodyPr spcFirstLastPara="1" wrap="square" lIns="91425" tIns="91425" rIns="91425" bIns="91425" anchor="t" anchorCtr="0">
            <a:noAutofit/>
          </a:bodyPr>
          <a:lstStyle/>
          <a:p>
            <a:pPr marL="457200" lvl="0" indent="-298450" algn="l" rtl="0">
              <a:spcBef>
                <a:spcPts val="0"/>
              </a:spcBef>
              <a:spcAft>
                <a:spcPts val="0"/>
              </a:spcAft>
              <a:buClr>
                <a:srgbClr val="EFEFEF"/>
              </a:buClr>
              <a:buSzPts val="1100"/>
              <a:buChar char="●"/>
            </a:pPr>
            <a:r>
              <a:rPr lang="en" b="1">
                <a:solidFill>
                  <a:srgbClr val="EFEFEF"/>
                </a:solidFill>
                <a:latin typeface="Rajdhani"/>
                <a:ea typeface="Rajdhani"/>
                <a:cs typeface="Rajdhani"/>
                <a:sym typeface="Rajdhani"/>
              </a:rPr>
              <a:t>Risk</a:t>
            </a:r>
            <a:r>
              <a:rPr lang="en">
                <a:solidFill>
                  <a:srgbClr val="EFEFEF"/>
                </a:solidFill>
                <a:latin typeface="Rajdhani Light"/>
                <a:ea typeface="Rajdhani Light"/>
                <a:cs typeface="Rajdhani Light"/>
                <a:sym typeface="Rajdhani Light"/>
              </a:rPr>
              <a:t> - a possibility of damage or harm. </a:t>
            </a:r>
            <a:endParaRPr>
              <a:solidFill>
                <a:srgbClr val="EFEFEF"/>
              </a:solidFill>
              <a:latin typeface="Rajdhani Light"/>
              <a:ea typeface="Rajdhani Light"/>
              <a:cs typeface="Rajdhani Light"/>
              <a:sym typeface="Rajdhani Light"/>
            </a:endParaRPr>
          </a:p>
          <a:p>
            <a:pPr marL="457200" lvl="0" indent="-298450" algn="l" rtl="0">
              <a:spcBef>
                <a:spcPts val="0"/>
              </a:spcBef>
              <a:spcAft>
                <a:spcPts val="0"/>
              </a:spcAft>
              <a:buClr>
                <a:srgbClr val="EFEFEF"/>
              </a:buClr>
              <a:buSzPts val="1100"/>
              <a:buChar char="●"/>
            </a:pPr>
            <a:r>
              <a:rPr lang="en" b="1">
                <a:solidFill>
                  <a:srgbClr val="EFEFEF"/>
                </a:solidFill>
                <a:latin typeface="Rajdhani"/>
                <a:ea typeface="Rajdhani"/>
                <a:cs typeface="Rajdhani"/>
                <a:sym typeface="Rajdhani"/>
              </a:rPr>
              <a:t>Threat</a:t>
            </a:r>
            <a:r>
              <a:rPr lang="en">
                <a:solidFill>
                  <a:srgbClr val="EFEFEF"/>
                </a:solidFill>
                <a:latin typeface="Rajdhani Light"/>
                <a:ea typeface="Rajdhani Light"/>
                <a:cs typeface="Rajdhani Light"/>
                <a:sym typeface="Rajdhani Light"/>
              </a:rPr>
              <a:t> - a circumstance that could have an adverse affect on an asset.   Threats can come from people, technical, or environmental factors.</a:t>
            </a:r>
            <a:endParaRPr>
              <a:solidFill>
                <a:srgbClr val="EFEFEF"/>
              </a:solidFill>
              <a:latin typeface="Rajdhani Light"/>
              <a:ea typeface="Rajdhani Light"/>
              <a:cs typeface="Rajdhani Light"/>
              <a:sym typeface="Rajdhani Light"/>
            </a:endParaRPr>
          </a:p>
          <a:p>
            <a:pPr marL="457200" lvl="0" indent="-298450" algn="l" rtl="0">
              <a:spcBef>
                <a:spcPts val="0"/>
              </a:spcBef>
              <a:spcAft>
                <a:spcPts val="0"/>
              </a:spcAft>
              <a:buClr>
                <a:srgbClr val="EFEFEF"/>
              </a:buClr>
              <a:buSzPts val="1100"/>
              <a:buChar char="●"/>
            </a:pPr>
            <a:r>
              <a:rPr lang="en" b="1">
                <a:solidFill>
                  <a:srgbClr val="EFEFEF"/>
                </a:solidFill>
                <a:latin typeface="Rajdhani"/>
                <a:ea typeface="Rajdhani"/>
                <a:cs typeface="Rajdhani"/>
                <a:sym typeface="Rajdhani"/>
              </a:rPr>
              <a:t>Asset</a:t>
            </a:r>
            <a:r>
              <a:rPr lang="en">
                <a:solidFill>
                  <a:srgbClr val="EFEFEF"/>
                </a:solidFill>
                <a:latin typeface="Rajdhani Light"/>
                <a:ea typeface="Rajdhani Light"/>
                <a:cs typeface="Rajdhani Light"/>
                <a:sym typeface="Rajdhani Light"/>
              </a:rPr>
              <a:t> - could be many things, including a piece of software, a server, or data.  </a:t>
            </a:r>
            <a:endParaRPr>
              <a:solidFill>
                <a:srgbClr val="EFEFEF"/>
              </a:solidFill>
              <a:latin typeface="Rajdhani Light"/>
              <a:ea typeface="Rajdhani Light"/>
              <a:cs typeface="Rajdhani Light"/>
              <a:sym typeface="Rajdhani Light"/>
            </a:endParaRPr>
          </a:p>
          <a:p>
            <a:pPr marL="457200" lvl="0" indent="-298450" algn="l" rtl="0">
              <a:spcBef>
                <a:spcPts val="0"/>
              </a:spcBef>
              <a:spcAft>
                <a:spcPts val="0"/>
              </a:spcAft>
              <a:buClr>
                <a:srgbClr val="EFEFEF"/>
              </a:buClr>
              <a:buSzPts val="1100"/>
              <a:buChar char="●"/>
            </a:pPr>
            <a:r>
              <a:rPr lang="en" b="1">
                <a:solidFill>
                  <a:srgbClr val="EFEFEF"/>
                </a:solidFill>
                <a:latin typeface="Rajdhani"/>
                <a:ea typeface="Rajdhani"/>
                <a:cs typeface="Rajdhani"/>
                <a:sym typeface="Rajdhani"/>
              </a:rPr>
              <a:t>Vulnerability</a:t>
            </a:r>
            <a:r>
              <a:rPr lang="en">
                <a:solidFill>
                  <a:srgbClr val="EFEFEF"/>
                </a:solidFill>
                <a:latin typeface="Rajdhani Light"/>
                <a:ea typeface="Rajdhani Light"/>
                <a:cs typeface="Rajdhani Light"/>
                <a:sym typeface="Rajdhani Light"/>
              </a:rPr>
              <a:t> - is a weakness or absence of a safeguard in an asset that provides a higher potential or frequency of  a threat occurring. </a:t>
            </a:r>
            <a:endParaRPr>
              <a:solidFill>
                <a:srgbClr val="EFEFEF"/>
              </a:solidFill>
              <a:latin typeface="Rajdhani Light"/>
              <a:ea typeface="Rajdhani Light"/>
              <a:cs typeface="Rajdhani Light"/>
              <a:sym typeface="Rajdhani Light"/>
            </a:endParaRPr>
          </a:p>
          <a:p>
            <a:pPr marL="457200" lvl="0" indent="-298450" algn="l" rtl="0">
              <a:spcBef>
                <a:spcPts val="0"/>
              </a:spcBef>
              <a:spcAft>
                <a:spcPts val="0"/>
              </a:spcAft>
              <a:buClr>
                <a:srgbClr val="EFEFEF"/>
              </a:buClr>
              <a:buSzPts val="1100"/>
              <a:buChar char="●"/>
            </a:pPr>
            <a:r>
              <a:rPr lang="en" b="1">
                <a:solidFill>
                  <a:srgbClr val="EFEFEF"/>
                </a:solidFill>
                <a:latin typeface="Rajdhani"/>
                <a:ea typeface="Rajdhani"/>
                <a:cs typeface="Rajdhani"/>
                <a:sym typeface="Rajdhani"/>
              </a:rPr>
              <a:t>Likelihood</a:t>
            </a:r>
            <a:r>
              <a:rPr lang="en">
                <a:solidFill>
                  <a:srgbClr val="EFEFEF"/>
                </a:solidFill>
                <a:latin typeface="Rajdhani Light"/>
                <a:ea typeface="Rajdhani Light"/>
                <a:cs typeface="Rajdhani Light"/>
                <a:sym typeface="Rajdhani Light"/>
              </a:rPr>
              <a:t> or Probability  - how sure the assessor is that an event occurring </a:t>
            </a:r>
            <a:endParaRPr>
              <a:solidFill>
                <a:srgbClr val="EFEFEF"/>
              </a:solidFill>
              <a:latin typeface="Rajdhani Light"/>
              <a:ea typeface="Rajdhani Light"/>
              <a:cs typeface="Rajdhani Light"/>
              <a:sym typeface="Rajdhani Light"/>
            </a:endParaRPr>
          </a:p>
          <a:p>
            <a:pPr marL="457200" lvl="0" indent="-298450" algn="l" rtl="0">
              <a:spcBef>
                <a:spcPts val="0"/>
              </a:spcBef>
              <a:spcAft>
                <a:spcPts val="0"/>
              </a:spcAft>
              <a:buClr>
                <a:srgbClr val="EFEFEF"/>
              </a:buClr>
              <a:buSzPts val="1100"/>
              <a:buChar char="●"/>
            </a:pPr>
            <a:r>
              <a:rPr lang="en" b="1">
                <a:solidFill>
                  <a:srgbClr val="EFEFEF"/>
                </a:solidFill>
                <a:latin typeface="Rajdhani"/>
                <a:ea typeface="Rajdhani"/>
                <a:cs typeface="Rajdhani"/>
                <a:sym typeface="Rajdhani"/>
              </a:rPr>
              <a:t>Impact</a:t>
            </a:r>
            <a:r>
              <a:rPr lang="en">
                <a:solidFill>
                  <a:srgbClr val="EFEFEF"/>
                </a:solidFill>
                <a:latin typeface="Rajdhani Light"/>
                <a:ea typeface="Rajdhani Light"/>
                <a:cs typeface="Rajdhani Light"/>
                <a:sym typeface="Rajdhani Light"/>
              </a:rPr>
              <a:t> - the measurement of what possible costs would be incurred if that event did happen.  The Cost could be financial (and typically is what is focused on), but impacts to personnel, morale, organization effectiveness, or delays in delivery times lines are other examples.</a:t>
            </a:r>
            <a:endParaRPr>
              <a:solidFill>
                <a:srgbClr val="EFEFEF"/>
              </a:solidFill>
              <a:latin typeface="Rajdhani Light"/>
              <a:ea typeface="Rajdhani Light"/>
              <a:cs typeface="Rajdhani Light"/>
              <a:sym typeface="Rajdhani Light"/>
            </a:endParaRPr>
          </a:p>
        </p:txBody>
      </p:sp>
      <p:sp>
        <p:nvSpPr>
          <p:cNvPr id="938" name="Google Shape;938;p63"/>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DICTIONARY</a:t>
            </a:r>
            <a:endParaRPr>
              <a:solidFill>
                <a:srgbClr val="F3F3F3"/>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52"/>
        <p:cNvGrpSpPr/>
        <p:nvPr/>
      </p:nvGrpSpPr>
      <p:grpSpPr>
        <a:xfrm>
          <a:off x="0" y="0"/>
          <a:ext cx="0" cy="0"/>
          <a:chOff x="0" y="0"/>
          <a:chExt cx="0" cy="0"/>
        </a:xfrm>
      </p:grpSpPr>
      <p:sp>
        <p:nvSpPr>
          <p:cNvPr id="153" name="Google Shape;153;p27"/>
          <p:cNvSpPr txBox="1">
            <a:spLocks noGrp="1"/>
          </p:cNvSpPr>
          <p:nvPr>
            <p:ph type="subTitle" idx="1"/>
          </p:nvPr>
        </p:nvSpPr>
        <p:spPr>
          <a:xfrm>
            <a:off x="3036175" y="1401700"/>
            <a:ext cx="4823700" cy="701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As a supplier of goods or services, we affect our customers with delays in opertations and remediation (THEIR compliance).  Poor quality in our deliverables impacts THEIR reputation, businesses, and lives.  The customers’ projects/initiatives are dependant upon OUR delivery.</a:t>
            </a:r>
            <a:endParaRPr dirty="0"/>
          </a:p>
        </p:txBody>
      </p:sp>
      <p:sp>
        <p:nvSpPr>
          <p:cNvPr id="154" name="Google Shape;154;p27"/>
          <p:cNvSpPr txBox="1">
            <a:spLocks noGrp="1"/>
          </p:cNvSpPr>
          <p:nvPr>
            <p:ph type="subTitle" idx="3"/>
          </p:nvPr>
        </p:nvSpPr>
        <p:spPr>
          <a:xfrm>
            <a:off x="3036175" y="3271413"/>
            <a:ext cx="4823700" cy="701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Reputation is the most valuable asset an organization possesses.  It is </a:t>
            </a:r>
            <a:r>
              <a:rPr lang="en" b="1" dirty="0">
                <a:solidFill>
                  <a:schemeClr val="accent2"/>
                </a:solidFill>
                <a:latin typeface="Fira Sans Condensed"/>
                <a:ea typeface="Fira Sans Condensed"/>
                <a:cs typeface="Fira Sans Condensed"/>
                <a:sym typeface="Fira Sans Condensed"/>
              </a:rPr>
              <a:t>hard</a:t>
            </a:r>
            <a:r>
              <a:rPr lang="en" dirty="0"/>
              <a:t> to earn, It is </a:t>
            </a:r>
            <a:r>
              <a:rPr lang="en" b="1" dirty="0">
                <a:solidFill>
                  <a:schemeClr val="accent3"/>
                </a:solidFill>
                <a:latin typeface="Fira Sans Condensed"/>
                <a:ea typeface="Fira Sans Condensed"/>
                <a:cs typeface="Fira Sans Condensed"/>
                <a:sym typeface="Fira Sans Condensed"/>
              </a:rPr>
              <a:t>easy</a:t>
            </a:r>
            <a:r>
              <a:rPr lang="en" dirty="0"/>
              <a:t> to lose, it is </a:t>
            </a:r>
            <a:r>
              <a:rPr lang="en" b="1" dirty="0">
                <a:solidFill>
                  <a:srgbClr val="FF0000"/>
                </a:solidFill>
                <a:latin typeface="Fira Sans Condensed"/>
                <a:ea typeface="Fira Sans Condensed"/>
                <a:cs typeface="Fira Sans Condensed"/>
                <a:sym typeface="Fira Sans Condensed"/>
              </a:rPr>
              <a:t>nearly impossible</a:t>
            </a:r>
            <a:r>
              <a:rPr lang="en" dirty="0">
                <a:solidFill>
                  <a:srgbClr val="FF0000"/>
                </a:solidFill>
              </a:rPr>
              <a:t> </a:t>
            </a:r>
            <a:r>
              <a:rPr lang="en" dirty="0"/>
              <a:t>to regain.</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p:txBody>
      </p:sp>
      <p:sp>
        <p:nvSpPr>
          <p:cNvPr id="155" name="Google Shape;155;p27"/>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accent3"/>
                </a:solidFill>
              </a:rPr>
              <a:t>WE</a:t>
            </a:r>
            <a:r>
              <a:rPr lang="en"/>
              <a:t> ARE OUR CUSTOMER’S SUPPLY CHAIN</a:t>
            </a:r>
            <a:endParaRPr/>
          </a:p>
        </p:txBody>
      </p:sp>
      <p:cxnSp>
        <p:nvCxnSpPr>
          <p:cNvPr id="156" name="Google Shape;156;p27"/>
          <p:cNvCxnSpPr/>
          <p:nvPr/>
        </p:nvCxnSpPr>
        <p:spPr>
          <a:xfrm>
            <a:off x="1998225" y="1412475"/>
            <a:ext cx="0" cy="726300"/>
          </a:xfrm>
          <a:prstGeom prst="straightConnector1">
            <a:avLst/>
          </a:prstGeom>
          <a:noFill/>
          <a:ln w="19050" cap="flat" cmpd="sng">
            <a:solidFill>
              <a:srgbClr val="F3F3F3"/>
            </a:solidFill>
            <a:prstDash val="solid"/>
            <a:round/>
            <a:headEnd type="oval" w="med" len="med"/>
            <a:tailEnd type="oval" w="med" len="med"/>
          </a:ln>
        </p:spPr>
      </p:cxnSp>
      <p:cxnSp>
        <p:nvCxnSpPr>
          <p:cNvPr id="157" name="Google Shape;157;p27"/>
          <p:cNvCxnSpPr/>
          <p:nvPr/>
        </p:nvCxnSpPr>
        <p:spPr>
          <a:xfrm>
            <a:off x="1987363" y="3149425"/>
            <a:ext cx="0" cy="726300"/>
          </a:xfrm>
          <a:prstGeom prst="straightConnector1">
            <a:avLst/>
          </a:prstGeom>
          <a:noFill/>
          <a:ln w="19050" cap="flat" cmpd="sng">
            <a:solidFill>
              <a:srgbClr val="F3F3F3"/>
            </a:solidFill>
            <a:prstDash val="solid"/>
            <a:round/>
            <a:headEnd type="oval" w="med" len="med"/>
            <a:tailEnd type="oval" w="med" len="med"/>
          </a:ln>
        </p:spPr>
      </p:cxnSp>
      <p:grpSp>
        <p:nvGrpSpPr>
          <p:cNvPr id="158" name="Google Shape;158;p27"/>
          <p:cNvGrpSpPr/>
          <p:nvPr/>
        </p:nvGrpSpPr>
        <p:grpSpPr>
          <a:xfrm>
            <a:off x="1162822" y="1430724"/>
            <a:ext cx="714767" cy="701392"/>
            <a:chOff x="2640993" y="3357835"/>
            <a:chExt cx="365348" cy="364966"/>
          </a:xfrm>
        </p:grpSpPr>
        <p:sp>
          <p:nvSpPr>
            <p:cNvPr id="159" name="Google Shape;159;p27"/>
            <p:cNvSpPr/>
            <p:nvPr/>
          </p:nvSpPr>
          <p:spPr>
            <a:xfrm>
              <a:off x="2640993" y="3455227"/>
              <a:ext cx="365348" cy="267574"/>
            </a:xfrm>
            <a:custGeom>
              <a:avLst/>
              <a:gdLst/>
              <a:ahLst/>
              <a:cxnLst/>
              <a:rect l="l" t="t" r="r" b="b"/>
              <a:pathLst>
                <a:path w="11479" h="8407" extrusionOk="0">
                  <a:moveTo>
                    <a:pt x="5168" y="2311"/>
                  </a:moveTo>
                  <a:lnTo>
                    <a:pt x="5335" y="4859"/>
                  </a:lnTo>
                  <a:lnTo>
                    <a:pt x="4620" y="4859"/>
                  </a:lnTo>
                  <a:lnTo>
                    <a:pt x="4763" y="2311"/>
                  </a:lnTo>
                  <a:close/>
                  <a:moveTo>
                    <a:pt x="6966" y="2311"/>
                  </a:moveTo>
                  <a:lnTo>
                    <a:pt x="7133" y="4859"/>
                  </a:lnTo>
                  <a:lnTo>
                    <a:pt x="6418" y="4859"/>
                  </a:lnTo>
                  <a:lnTo>
                    <a:pt x="6561" y="2311"/>
                  </a:lnTo>
                  <a:close/>
                  <a:moveTo>
                    <a:pt x="8764" y="2311"/>
                  </a:moveTo>
                  <a:lnTo>
                    <a:pt x="8931" y="4859"/>
                  </a:lnTo>
                  <a:lnTo>
                    <a:pt x="8216" y="4859"/>
                  </a:lnTo>
                  <a:lnTo>
                    <a:pt x="8371" y="2311"/>
                  </a:lnTo>
                  <a:close/>
                  <a:moveTo>
                    <a:pt x="2156" y="5894"/>
                  </a:moveTo>
                  <a:lnTo>
                    <a:pt x="2144" y="6287"/>
                  </a:lnTo>
                  <a:lnTo>
                    <a:pt x="1549" y="6287"/>
                  </a:lnTo>
                  <a:cubicBezTo>
                    <a:pt x="1453" y="6287"/>
                    <a:pt x="1382" y="6359"/>
                    <a:pt x="1382" y="6442"/>
                  </a:cubicBezTo>
                  <a:cubicBezTo>
                    <a:pt x="1382" y="6537"/>
                    <a:pt x="1453" y="6609"/>
                    <a:pt x="1549" y="6609"/>
                  </a:cubicBezTo>
                  <a:lnTo>
                    <a:pt x="2132" y="6609"/>
                  </a:lnTo>
                  <a:lnTo>
                    <a:pt x="2096" y="8073"/>
                  </a:lnTo>
                  <a:lnTo>
                    <a:pt x="822" y="8073"/>
                  </a:lnTo>
                  <a:lnTo>
                    <a:pt x="822" y="6609"/>
                  </a:lnTo>
                  <a:lnTo>
                    <a:pt x="834" y="6609"/>
                  </a:lnTo>
                  <a:cubicBezTo>
                    <a:pt x="918" y="6609"/>
                    <a:pt x="1001" y="6537"/>
                    <a:pt x="1001" y="6442"/>
                  </a:cubicBezTo>
                  <a:cubicBezTo>
                    <a:pt x="1001" y="6359"/>
                    <a:pt x="918" y="6287"/>
                    <a:pt x="834" y="6287"/>
                  </a:cubicBezTo>
                  <a:cubicBezTo>
                    <a:pt x="727" y="6287"/>
                    <a:pt x="644" y="6192"/>
                    <a:pt x="644" y="6085"/>
                  </a:cubicBezTo>
                  <a:cubicBezTo>
                    <a:pt x="644" y="5990"/>
                    <a:pt x="727" y="5894"/>
                    <a:pt x="834" y="5894"/>
                  </a:cubicBezTo>
                  <a:close/>
                  <a:moveTo>
                    <a:pt x="3382" y="334"/>
                  </a:moveTo>
                  <a:lnTo>
                    <a:pt x="3489" y="4859"/>
                  </a:lnTo>
                  <a:lnTo>
                    <a:pt x="3192" y="4859"/>
                  </a:lnTo>
                  <a:cubicBezTo>
                    <a:pt x="2894" y="4859"/>
                    <a:pt x="2668" y="5097"/>
                    <a:pt x="2668" y="5371"/>
                  </a:cubicBezTo>
                  <a:cubicBezTo>
                    <a:pt x="2668" y="5537"/>
                    <a:pt x="2739" y="5668"/>
                    <a:pt x="2846" y="5775"/>
                  </a:cubicBezTo>
                  <a:lnTo>
                    <a:pt x="2846" y="8085"/>
                  </a:lnTo>
                  <a:lnTo>
                    <a:pt x="2454" y="8085"/>
                  </a:lnTo>
                  <a:lnTo>
                    <a:pt x="2632" y="334"/>
                  </a:lnTo>
                  <a:close/>
                  <a:moveTo>
                    <a:pt x="10359" y="5180"/>
                  </a:moveTo>
                  <a:cubicBezTo>
                    <a:pt x="10466" y="5180"/>
                    <a:pt x="10550" y="5275"/>
                    <a:pt x="10550" y="5371"/>
                  </a:cubicBezTo>
                  <a:cubicBezTo>
                    <a:pt x="10550" y="5478"/>
                    <a:pt x="10466" y="5573"/>
                    <a:pt x="10359" y="5573"/>
                  </a:cubicBezTo>
                  <a:lnTo>
                    <a:pt x="10002" y="5573"/>
                  </a:lnTo>
                  <a:cubicBezTo>
                    <a:pt x="9919" y="5573"/>
                    <a:pt x="9835" y="5644"/>
                    <a:pt x="9835" y="5728"/>
                  </a:cubicBezTo>
                  <a:cubicBezTo>
                    <a:pt x="9835" y="5823"/>
                    <a:pt x="9919" y="5894"/>
                    <a:pt x="10002" y="5894"/>
                  </a:cubicBezTo>
                  <a:lnTo>
                    <a:pt x="10371" y="5894"/>
                  </a:lnTo>
                  <a:lnTo>
                    <a:pt x="10371" y="8085"/>
                  </a:lnTo>
                  <a:lnTo>
                    <a:pt x="3156" y="8085"/>
                  </a:lnTo>
                  <a:lnTo>
                    <a:pt x="3156" y="5894"/>
                  </a:lnTo>
                  <a:lnTo>
                    <a:pt x="9288" y="5894"/>
                  </a:lnTo>
                  <a:cubicBezTo>
                    <a:pt x="9383" y="5894"/>
                    <a:pt x="9454" y="5823"/>
                    <a:pt x="9454" y="5728"/>
                  </a:cubicBezTo>
                  <a:cubicBezTo>
                    <a:pt x="9454" y="5644"/>
                    <a:pt x="9383" y="5573"/>
                    <a:pt x="9288" y="5573"/>
                  </a:cubicBezTo>
                  <a:lnTo>
                    <a:pt x="3168" y="5573"/>
                  </a:lnTo>
                  <a:cubicBezTo>
                    <a:pt x="3073" y="5573"/>
                    <a:pt x="2977" y="5478"/>
                    <a:pt x="2977" y="5371"/>
                  </a:cubicBezTo>
                  <a:cubicBezTo>
                    <a:pt x="2977" y="5275"/>
                    <a:pt x="3073" y="5180"/>
                    <a:pt x="3168" y="5180"/>
                  </a:cubicBezTo>
                  <a:close/>
                  <a:moveTo>
                    <a:pt x="2489" y="1"/>
                  </a:moveTo>
                  <a:cubicBezTo>
                    <a:pt x="2394" y="1"/>
                    <a:pt x="2323" y="72"/>
                    <a:pt x="2323" y="168"/>
                  </a:cubicBezTo>
                  <a:lnTo>
                    <a:pt x="2203" y="5561"/>
                  </a:lnTo>
                  <a:lnTo>
                    <a:pt x="882" y="5561"/>
                  </a:lnTo>
                  <a:cubicBezTo>
                    <a:pt x="584" y="5561"/>
                    <a:pt x="358" y="5799"/>
                    <a:pt x="358" y="6085"/>
                  </a:cubicBezTo>
                  <a:cubicBezTo>
                    <a:pt x="358" y="6252"/>
                    <a:pt x="429" y="6383"/>
                    <a:pt x="537" y="6490"/>
                  </a:cubicBezTo>
                  <a:lnTo>
                    <a:pt x="537" y="8085"/>
                  </a:lnTo>
                  <a:lnTo>
                    <a:pt x="168" y="8085"/>
                  </a:lnTo>
                  <a:cubicBezTo>
                    <a:pt x="72" y="8085"/>
                    <a:pt x="1" y="8157"/>
                    <a:pt x="1" y="8252"/>
                  </a:cubicBezTo>
                  <a:cubicBezTo>
                    <a:pt x="1" y="8335"/>
                    <a:pt x="72" y="8407"/>
                    <a:pt x="168" y="8407"/>
                  </a:cubicBezTo>
                  <a:lnTo>
                    <a:pt x="11312" y="8407"/>
                  </a:lnTo>
                  <a:cubicBezTo>
                    <a:pt x="11395" y="8407"/>
                    <a:pt x="11478" y="8335"/>
                    <a:pt x="11478" y="8252"/>
                  </a:cubicBezTo>
                  <a:cubicBezTo>
                    <a:pt x="11431" y="8157"/>
                    <a:pt x="11359" y="8085"/>
                    <a:pt x="11264" y="8085"/>
                  </a:cubicBezTo>
                  <a:lnTo>
                    <a:pt x="10716" y="8085"/>
                  </a:lnTo>
                  <a:lnTo>
                    <a:pt x="10716" y="5775"/>
                  </a:lnTo>
                  <a:cubicBezTo>
                    <a:pt x="10824" y="5668"/>
                    <a:pt x="10895" y="5537"/>
                    <a:pt x="10895" y="5371"/>
                  </a:cubicBezTo>
                  <a:cubicBezTo>
                    <a:pt x="10895" y="5073"/>
                    <a:pt x="10657" y="4859"/>
                    <a:pt x="10371" y="4859"/>
                  </a:cubicBezTo>
                  <a:lnTo>
                    <a:pt x="9276" y="4859"/>
                  </a:lnTo>
                  <a:lnTo>
                    <a:pt x="9109" y="2132"/>
                  </a:lnTo>
                  <a:cubicBezTo>
                    <a:pt x="9109" y="2037"/>
                    <a:pt x="9038" y="1965"/>
                    <a:pt x="8942" y="1965"/>
                  </a:cubicBezTo>
                  <a:lnTo>
                    <a:pt x="8228" y="1965"/>
                  </a:lnTo>
                  <a:cubicBezTo>
                    <a:pt x="8145" y="1965"/>
                    <a:pt x="8073" y="2037"/>
                    <a:pt x="8073" y="2132"/>
                  </a:cubicBezTo>
                  <a:lnTo>
                    <a:pt x="7907" y="4859"/>
                  </a:lnTo>
                  <a:lnTo>
                    <a:pt x="7502" y="4859"/>
                  </a:lnTo>
                  <a:lnTo>
                    <a:pt x="7335" y="2132"/>
                  </a:lnTo>
                  <a:cubicBezTo>
                    <a:pt x="7335" y="2037"/>
                    <a:pt x="7264" y="1965"/>
                    <a:pt x="7168" y="1965"/>
                  </a:cubicBezTo>
                  <a:lnTo>
                    <a:pt x="6466" y="1965"/>
                  </a:lnTo>
                  <a:cubicBezTo>
                    <a:pt x="6371" y="1965"/>
                    <a:pt x="6299" y="2037"/>
                    <a:pt x="6299" y="2132"/>
                  </a:cubicBezTo>
                  <a:lnTo>
                    <a:pt x="6133" y="4859"/>
                  </a:lnTo>
                  <a:lnTo>
                    <a:pt x="5728" y="4859"/>
                  </a:lnTo>
                  <a:lnTo>
                    <a:pt x="5561" y="2132"/>
                  </a:lnTo>
                  <a:cubicBezTo>
                    <a:pt x="5561" y="2037"/>
                    <a:pt x="5490" y="1965"/>
                    <a:pt x="5406" y="1965"/>
                  </a:cubicBezTo>
                  <a:lnTo>
                    <a:pt x="4620" y="1965"/>
                  </a:lnTo>
                  <a:cubicBezTo>
                    <a:pt x="4525" y="1965"/>
                    <a:pt x="4454" y="2037"/>
                    <a:pt x="4454" y="2132"/>
                  </a:cubicBezTo>
                  <a:lnTo>
                    <a:pt x="4287" y="4859"/>
                  </a:lnTo>
                  <a:lnTo>
                    <a:pt x="3823" y="4859"/>
                  </a:lnTo>
                  <a:lnTo>
                    <a:pt x="3716" y="168"/>
                  </a:lnTo>
                  <a:cubicBezTo>
                    <a:pt x="3716" y="72"/>
                    <a:pt x="3644" y="1"/>
                    <a:pt x="356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27"/>
            <p:cNvSpPr/>
            <p:nvPr/>
          </p:nvSpPr>
          <p:spPr>
            <a:xfrm>
              <a:off x="2724763" y="3357835"/>
              <a:ext cx="280050" cy="136476"/>
            </a:xfrm>
            <a:custGeom>
              <a:avLst/>
              <a:gdLst/>
              <a:ahLst/>
              <a:cxnLst/>
              <a:rect l="l" t="t" r="r" b="b"/>
              <a:pathLst>
                <a:path w="8799" h="4288" extrusionOk="0">
                  <a:moveTo>
                    <a:pt x="6656" y="1"/>
                  </a:moveTo>
                  <a:cubicBezTo>
                    <a:pt x="6156" y="1"/>
                    <a:pt x="5656" y="180"/>
                    <a:pt x="5286" y="501"/>
                  </a:cubicBezTo>
                  <a:cubicBezTo>
                    <a:pt x="5001" y="299"/>
                    <a:pt x="4679" y="168"/>
                    <a:pt x="4322" y="168"/>
                  </a:cubicBezTo>
                  <a:cubicBezTo>
                    <a:pt x="3905" y="168"/>
                    <a:pt x="3501" y="334"/>
                    <a:pt x="3191" y="632"/>
                  </a:cubicBezTo>
                  <a:cubicBezTo>
                    <a:pt x="3036" y="561"/>
                    <a:pt x="2858" y="525"/>
                    <a:pt x="2691" y="525"/>
                  </a:cubicBezTo>
                  <a:cubicBezTo>
                    <a:pt x="2191" y="525"/>
                    <a:pt x="1750" y="822"/>
                    <a:pt x="1548" y="1275"/>
                  </a:cubicBezTo>
                  <a:cubicBezTo>
                    <a:pt x="1476" y="1263"/>
                    <a:pt x="1417" y="1239"/>
                    <a:pt x="1346" y="1239"/>
                  </a:cubicBezTo>
                  <a:cubicBezTo>
                    <a:pt x="1000" y="1239"/>
                    <a:pt x="703" y="1465"/>
                    <a:pt x="584" y="1775"/>
                  </a:cubicBezTo>
                  <a:lnTo>
                    <a:pt x="524" y="1775"/>
                  </a:lnTo>
                  <a:cubicBezTo>
                    <a:pt x="226" y="1775"/>
                    <a:pt x="0" y="2013"/>
                    <a:pt x="0" y="2299"/>
                  </a:cubicBezTo>
                  <a:cubicBezTo>
                    <a:pt x="0" y="2394"/>
                    <a:pt x="72" y="2466"/>
                    <a:pt x="167" y="2466"/>
                  </a:cubicBezTo>
                  <a:cubicBezTo>
                    <a:pt x="262" y="2466"/>
                    <a:pt x="333" y="2394"/>
                    <a:pt x="333" y="2299"/>
                  </a:cubicBezTo>
                  <a:cubicBezTo>
                    <a:pt x="333" y="2192"/>
                    <a:pt x="417" y="2108"/>
                    <a:pt x="524" y="2108"/>
                  </a:cubicBezTo>
                  <a:cubicBezTo>
                    <a:pt x="560" y="2108"/>
                    <a:pt x="584" y="2120"/>
                    <a:pt x="631" y="2144"/>
                  </a:cubicBezTo>
                  <a:cubicBezTo>
                    <a:pt x="649" y="2156"/>
                    <a:pt x="679" y="2162"/>
                    <a:pt x="710" y="2162"/>
                  </a:cubicBezTo>
                  <a:cubicBezTo>
                    <a:pt x="741" y="2162"/>
                    <a:pt x="774" y="2156"/>
                    <a:pt x="798" y="2144"/>
                  </a:cubicBezTo>
                  <a:cubicBezTo>
                    <a:pt x="834" y="2108"/>
                    <a:pt x="881" y="2061"/>
                    <a:pt x="881" y="2001"/>
                  </a:cubicBezTo>
                  <a:cubicBezTo>
                    <a:pt x="893" y="1763"/>
                    <a:pt x="1095" y="1573"/>
                    <a:pt x="1346" y="1573"/>
                  </a:cubicBezTo>
                  <a:cubicBezTo>
                    <a:pt x="1417" y="1573"/>
                    <a:pt x="1488" y="1584"/>
                    <a:pt x="1572" y="1632"/>
                  </a:cubicBezTo>
                  <a:cubicBezTo>
                    <a:pt x="1591" y="1652"/>
                    <a:pt x="1618" y="1661"/>
                    <a:pt x="1646" y="1661"/>
                  </a:cubicBezTo>
                  <a:cubicBezTo>
                    <a:pt x="1669" y="1661"/>
                    <a:pt x="1693" y="1655"/>
                    <a:pt x="1715" y="1644"/>
                  </a:cubicBezTo>
                  <a:cubicBezTo>
                    <a:pt x="1762" y="1632"/>
                    <a:pt x="1810" y="1584"/>
                    <a:pt x="1822" y="1525"/>
                  </a:cubicBezTo>
                  <a:cubicBezTo>
                    <a:pt x="1929" y="1132"/>
                    <a:pt x="2286" y="858"/>
                    <a:pt x="2703" y="858"/>
                  </a:cubicBezTo>
                  <a:cubicBezTo>
                    <a:pt x="2846" y="858"/>
                    <a:pt x="3012" y="906"/>
                    <a:pt x="3143" y="977"/>
                  </a:cubicBezTo>
                  <a:cubicBezTo>
                    <a:pt x="3173" y="997"/>
                    <a:pt x="3207" y="1007"/>
                    <a:pt x="3240" y="1007"/>
                  </a:cubicBezTo>
                  <a:cubicBezTo>
                    <a:pt x="3286" y="1007"/>
                    <a:pt x="3330" y="988"/>
                    <a:pt x="3358" y="953"/>
                  </a:cubicBezTo>
                  <a:cubicBezTo>
                    <a:pt x="3596" y="668"/>
                    <a:pt x="3953" y="501"/>
                    <a:pt x="4322" y="501"/>
                  </a:cubicBezTo>
                  <a:cubicBezTo>
                    <a:pt x="4632" y="501"/>
                    <a:pt x="4941" y="620"/>
                    <a:pt x="5167" y="834"/>
                  </a:cubicBezTo>
                  <a:cubicBezTo>
                    <a:pt x="5197" y="864"/>
                    <a:pt x="5239" y="879"/>
                    <a:pt x="5281" y="879"/>
                  </a:cubicBezTo>
                  <a:cubicBezTo>
                    <a:pt x="5322" y="879"/>
                    <a:pt x="5364" y="864"/>
                    <a:pt x="5394" y="834"/>
                  </a:cubicBezTo>
                  <a:cubicBezTo>
                    <a:pt x="5739" y="501"/>
                    <a:pt x="6179" y="322"/>
                    <a:pt x="6644" y="322"/>
                  </a:cubicBezTo>
                  <a:cubicBezTo>
                    <a:pt x="7644" y="322"/>
                    <a:pt x="8454" y="1144"/>
                    <a:pt x="8454" y="2144"/>
                  </a:cubicBezTo>
                  <a:cubicBezTo>
                    <a:pt x="8454" y="3132"/>
                    <a:pt x="7644" y="3954"/>
                    <a:pt x="6644" y="3954"/>
                  </a:cubicBezTo>
                  <a:cubicBezTo>
                    <a:pt x="5977" y="3954"/>
                    <a:pt x="5382" y="3597"/>
                    <a:pt x="5048" y="3013"/>
                  </a:cubicBezTo>
                  <a:cubicBezTo>
                    <a:pt x="5013" y="2960"/>
                    <a:pt x="4957" y="2933"/>
                    <a:pt x="4891" y="2933"/>
                  </a:cubicBezTo>
                  <a:cubicBezTo>
                    <a:pt x="4869" y="2933"/>
                    <a:pt x="4846" y="2936"/>
                    <a:pt x="4822" y="2942"/>
                  </a:cubicBezTo>
                  <a:cubicBezTo>
                    <a:pt x="4667" y="3013"/>
                    <a:pt x="4489" y="3061"/>
                    <a:pt x="4286" y="3061"/>
                  </a:cubicBezTo>
                  <a:cubicBezTo>
                    <a:pt x="3917" y="3061"/>
                    <a:pt x="3572" y="2894"/>
                    <a:pt x="3322" y="2620"/>
                  </a:cubicBezTo>
                  <a:cubicBezTo>
                    <a:pt x="3284" y="2583"/>
                    <a:pt x="3242" y="2559"/>
                    <a:pt x="3198" y="2559"/>
                  </a:cubicBezTo>
                  <a:cubicBezTo>
                    <a:pt x="3172" y="2559"/>
                    <a:pt x="3146" y="2567"/>
                    <a:pt x="3120" y="2585"/>
                  </a:cubicBezTo>
                  <a:cubicBezTo>
                    <a:pt x="2977" y="2656"/>
                    <a:pt x="2822" y="2704"/>
                    <a:pt x="2667" y="2704"/>
                  </a:cubicBezTo>
                  <a:cubicBezTo>
                    <a:pt x="2381" y="2704"/>
                    <a:pt x="2119" y="2573"/>
                    <a:pt x="1953" y="2346"/>
                  </a:cubicBezTo>
                  <a:cubicBezTo>
                    <a:pt x="1929" y="2299"/>
                    <a:pt x="1881" y="2287"/>
                    <a:pt x="1822" y="2287"/>
                  </a:cubicBezTo>
                  <a:cubicBezTo>
                    <a:pt x="1774" y="2287"/>
                    <a:pt x="1715" y="2323"/>
                    <a:pt x="1691" y="2346"/>
                  </a:cubicBezTo>
                  <a:cubicBezTo>
                    <a:pt x="1596" y="2466"/>
                    <a:pt x="1465" y="2525"/>
                    <a:pt x="1334" y="2525"/>
                  </a:cubicBezTo>
                  <a:cubicBezTo>
                    <a:pt x="1238" y="2525"/>
                    <a:pt x="1167" y="2596"/>
                    <a:pt x="1167" y="2692"/>
                  </a:cubicBezTo>
                  <a:cubicBezTo>
                    <a:pt x="1167" y="2775"/>
                    <a:pt x="1238" y="2858"/>
                    <a:pt x="1334" y="2858"/>
                  </a:cubicBezTo>
                  <a:cubicBezTo>
                    <a:pt x="1512" y="2858"/>
                    <a:pt x="1667" y="2799"/>
                    <a:pt x="1822" y="2692"/>
                  </a:cubicBezTo>
                  <a:cubicBezTo>
                    <a:pt x="2060" y="2918"/>
                    <a:pt x="2358" y="3037"/>
                    <a:pt x="2679" y="3037"/>
                  </a:cubicBezTo>
                  <a:cubicBezTo>
                    <a:pt x="2846" y="3037"/>
                    <a:pt x="3024" y="3001"/>
                    <a:pt x="3179" y="2930"/>
                  </a:cubicBezTo>
                  <a:cubicBezTo>
                    <a:pt x="3477" y="3228"/>
                    <a:pt x="3870" y="3394"/>
                    <a:pt x="4310" y="3394"/>
                  </a:cubicBezTo>
                  <a:cubicBezTo>
                    <a:pt x="4489" y="3394"/>
                    <a:pt x="4667" y="3358"/>
                    <a:pt x="4846" y="3299"/>
                  </a:cubicBezTo>
                  <a:cubicBezTo>
                    <a:pt x="5227" y="3906"/>
                    <a:pt x="5918" y="4287"/>
                    <a:pt x="6644" y="4287"/>
                  </a:cubicBezTo>
                  <a:cubicBezTo>
                    <a:pt x="7834" y="4287"/>
                    <a:pt x="8787" y="3311"/>
                    <a:pt x="8787" y="2144"/>
                  </a:cubicBezTo>
                  <a:cubicBezTo>
                    <a:pt x="8799" y="965"/>
                    <a:pt x="7834" y="1"/>
                    <a:pt x="665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7"/>
            <p:cNvSpPr/>
            <p:nvPr/>
          </p:nvSpPr>
          <p:spPr>
            <a:xfrm>
              <a:off x="2771359" y="3655327"/>
              <a:ext cx="10280" cy="21611"/>
            </a:xfrm>
            <a:custGeom>
              <a:avLst/>
              <a:gdLst/>
              <a:ahLst/>
              <a:cxnLst/>
              <a:rect l="l" t="t" r="r" b="b"/>
              <a:pathLst>
                <a:path w="323" h="679" extrusionOk="0">
                  <a:moveTo>
                    <a:pt x="167" y="0"/>
                  </a:moveTo>
                  <a:cubicBezTo>
                    <a:pt x="72" y="0"/>
                    <a:pt x="1" y="72"/>
                    <a:pt x="1" y="155"/>
                  </a:cubicBezTo>
                  <a:lnTo>
                    <a:pt x="1" y="512"/>
                  </a:lnTo>
                  <a:cubicBezTo>
                    <a:pt x="1" y="608"/>
                    <a:pt x="72" y="679"/>
                    <a:pt x="167" y="679"/>
                  </a:cubicBezTo>
                  <a:cubicBezTo>
                    <a:pt x="251" y="679"/>
                    <a:pt x="322" y="608"/>
                    <a:pt x="322" y="512"/>
                  </a:cubicBezTo>
                  <a:lnTo>
                    <a:pt x="322" y="179"/>
                  </a:lnTo>
                  <a:cubicBezTo>
                    <a:pt x="322" y="72"/>
                    <a:pt x="251" y="0"/>
                    <a:pt x="16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27"/>
            <p:cNvSpPr/>
            <p:nvPr/>
          </p:nvSpPr>
          <p:spPr>
            <a:xfrm>
              <a:off x="2794084" y="3655327"/>
              <a:ext cx="10280" cy="21611"/>
            </a:xfrm>
            <a:custGeom>
              <a:avLst/>
              <a:gdLst/>
              <a:ahLst/>
              <a:cxnLst/>
              <a:rect l="l" t="t" r="r" b="b"/>
              <a:pathLst>
                <a:path w="323" h="679" extrusionOk="0">
                  <a:moveTo>
                    <a:pt x="168" y="0"/>
                  </a:moveTo>
                  <a:cubicBezTo>
                    <a:pt x="72" y="0"/>
                    <a:pt x="1" y="72"/>
                    <a:pt x="1" y="155"/>
                  </a:cubicBezTo>
                  <a:lnTo>
                    <a:pt x="1" y="512"/>
                  </a:lnTo>
                  <a:cubicBezTo>
                    <a:pt x="1" y="608"/>
                    <a:pt x="72" y="679"/>
                    <a:pt x="168" y="679"/>
                  </a:cubicBezTo>
                  <a:cubicBezTo>
                    <a:pt x="251" y="679"/>
                    <a:pt x="322" y="608"/>
                    <a:pt x="322" y="512"/>
                  </a:cubicBezTo>
                  <a:lnTo>
                    <a:pt x="322" y="179"/>
                  </a:lnTo>
                  <a:cubicBezTo>
                    <a:pt x="322" y="72"/>
                    <a:pt x="251" y="0"/>
                    <a:pt x="16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7"/>
            <p:cNvSpPr/>
            <p:nvPr/>
          </p:nvSpPr>
          <p:spPr>
            <a:xfrm>
              <a:off x="2816840" y="3655327"/>
              <a:ext cx="11012" cy="21611"/>
            </a:xfrm>
            <a:custGeom>
              <a:avLst/>
              <a:gdLst/>
              <a:ahLst/>
              <a:cxnLst/>
              <a:rect l="l" t="t" r="r" b="b"/>
              <a:pathLst>
                <a:path w="346" h="679" extrusionOk="0">
                  <a:moveTo>
                    <a:pt x="167" y="0"/>
                  </a:moveTo>
                  <a:cubicBezTo>
                    <a:pt x="72" y="0"/>
                    <a:pt x="0" y="72"/>
                    <a:pt x="0" y="155"/>
                  </a:cubicBezTo>
                  <a:lnTo>
                    <a:pt x="0" y="512"/>
                  </a:lnTo>
                  <a:cubicBezTo>
                    <a:pt x="0" y="608"/>
                    <a:pt x="72" y="679"/>
                    <a:pt x="167" y="679"/>
                  </a:cubicBezTo>
                  <a:cubicBezTo>
                    <a:pt x="250" y="679"/>
                    <a:pt x="322" y="608"/>
                    <a:pt x="322" y="512"/>
                  </a:cubicBezTo>
                  <a:lnTo>
                    <a:pt x="322" y="179"/>
                  </a:lnTo>
                  <a:cubicBezTo>
                    <a:pt x="346" y="72"/>
                    <a:pt x="262" y="0"/>
                    <a:pt x="16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27"/>
            <p:cNvSpPr/>
            <p:nvPr/>
          </p:nvSpPr>
          <p:spPr>
            <a:xfrm>
              <a:off x="2839947" y="3655327"/>
              <a:ext cx="10630" cy="21611"/>
            </a:xfrm>
            <a:custGeom>
              <a:avLst/>
              <a:gdLst/>
              <a:ahLst/>
              <a:cxnLst/>
              <a:rect l="l" t="t" r="r" b="b"/>
              <a:pathLst>
                <a:path w="334" h="679" extrusionOk="0">
                  <a:moveTo>
                    <a:pt x="167" y="0"/>
                  </a:moveTo>
                  <a:cubicBezTo>
                    <a:pt x="72" y="0"/>
                    <a:pt x="1" y="72"/>
                    <a:pt x="1" y="155"/>
                  </a:cubicBezTo>
                  <a:lnTo>
                    <a:pt x="1" y="512"/>
                  </a:lnTo>
                  <a:cubicBezTo>
                    <a:pt x="1" y="608"/>
                    <a:pt x="72" y="679"/>
                    <a:pt x="167" y="679"/>
                  </a:cubicBezTo>
                  <a:cubicBezTo>
                    <a:pt x="251" y="679"/>
                    <a:pt x="334" y="608"/>
                    <a:pt x="334" y="512"/>
                  </a:cubicBezTo>
                  <a:lnTo>
                    <a:pt x="334" y="179"/>
                  </a:lnTo>
                  <a:cubicBezTo>
                    <a:pt x="334" y="72"/>
                    <a:pt x="251" y="0"/>
                    <a:pt x="16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27"/>
            <p:cNvSpPr/>
            <p:nvPr/>
          </p:nvSpPr>
          <p:spPr>
            <a:xfrm>
              <a:off x="2862672" y="3655327"/>
              <a:ext cx="10662" cy="21611"/>
            </a:xfrm>
            <a:custGeom>
              <a:avLst/>
              <a:gdLst/>
              <a:ahLst/>
              <a:cxnLst/>
              <a:rect l="l" t="t" r="r" b="b"/>
              <a:pathLst>
                <a:path w="335" h="679" extrusionOk="0">
                  <a:moveTo>
                    <a:pt x="168" y="0"/>
                  </a:moveTo>
                  <a:cubicBezTo>
                    <a:pt x="72" y="0"/>
                    <a:pt x="1" y="72"/>
                    <a:pt x="1" y="155"/>
                  </a:cubicBezTo>
                  <a:lnTo>
                    <a:pt x="1" y="512"/>
                  </a:lnTo>
                  <a:cubicBezTo>
                    <a:pt x="1" y="608"/>
                    <a:pt x="72" y="679"/>
                    <a:pt x="168" y="679"/>
                  </a:cubicBezTo>
                  <a:cubicBezTo>
                    <a:pt x="251" y="679"/>
                    <a:pt x="334" y="608"/>
                    <a:pt x="334" y="512"/>
                  </a:cubicBezTo>
                  <a:lnTo>
                    <a:pt x="334" y="179"/>
                  </a:lnTo>
                  <a:cubicBezTo>
                    <a:pt x="334" y="72"/>
                    <a:pt x="251" y="0"/>
                    <a:pt x="16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27"/>
            <p:cNvSpPr/>
            <p:nvPr/>
          </p:nvSpPr>
          <p:spPr>
            <a:xfrm>
              <a:off x="2885429" y="3655327"/>
              <a:ext cx="11012" cy="21611"/>
            </a:xfrm>
            <a:custGeom>
              <a:avLst/>
              <a:gdLst/>
              <a:ahLst/>
              <a:cxnLst/>
              <a:rect l="l" t="t" r="r" b="b"/>
              <a:pathLst>
                <a:path w="346" h="679" extrusionOk="0">
                  <a:moveTo>
                    <a:pt x="167" y="0"/>
                  </a:moveTo>
                  <a:cubicBezTo>
                    <a:pt x="72" y="0"/>
                    <a:pt x="0" y="72"/>
                    <a:pt x="0" y="155"/>
                  </a:cubicBezTo>
                  <a:lnTo>
                    <a:pt x="0" y="512"/>
                  </a:lnTo>
                  <a:cubicBezTo>
                    <a:pt x="0" y="608"/>
                    <a:pt x="72" y="679"/>
                    <a:pt x="167" y="679"/>
                  </a:cubicBezTo>
                  <a:cubicBezTo>
                    <a:pt x="250" y="679"/>
                    <a:pt x="334" y="608"/>
                    <a:pt x="334" y="512"/>
                  </a:cubicBezTo>
                  <a:lnTo>
                    <a:pt x="334" y="179"/>
                  </a:lnTo>
                  <a:cubicBezTo>
                    <a:pt x="346" y="72"/>
                    <a:pt x="274" y="0"/>
                    <a:pt x="16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27"/>
            <p:cNvSpPr/>
            <p:nvPr/>
          </p:nvSpPr>
          <p:spPr>
            <a:xfrm>
              <a:off x="2908535" y="3655327"/>
              <a:ext cx="10630" cy="21611"/>
            </a:xfrm>
            <a:custGeom>
              <a:avLst/>
              <a:gdLst/>
              <a:ahLst/>
              <a:cxnLst/>
              <a:rect l="l" t="t" r="r" b="b"/>
              <a:pathLst>
                <a:path w="334" h="679" extrusionOk="0">
                  <a:moveTo>
                    <a:pt x="167" y="0"/>
                  </a:moveTo>
                  <a:cubicBezTo>
                    <a:pt x="84" y="0"/>
                    <a:pt x="1" y="72"/>
                    <a:pt x="1" y="155"/>
                  </a:cubicBezTo>
                  <a:lnTo>
                    <a:pt x="1" y="512"/>
                  </a:lnTo>
                  <a:cubicBezTo>
                    <a:pt x="1" y="608"/>
                    <a:pt x="84" y="679"/>
                    <a:pt x="167" y="679"/>
                  </a:cubicBezTo>
                  <a:cubicBezTo>
                    <a:pt x="263" y="679"/>
                    <a:pt x="334" y="608"/>
                    <a:pt x="334" y="512"/>
                  </a:cubicBezTo>
                  <a:lnTo>
                    <a:pt x="334" y="179"/>
                  </a:lnTo>
                  <a:cubicBezTo>
                    <a:pt x="334" y="72"/>
                    <a:pt x="263" y="0"/>
                    <a:pt x="16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7"/>
            <p:cNvSpPr/>
            <p:nvPr/>
          </p:nvSpPr>
          <p:spPr>
            <a:xfrm>
              <a:off x="2931292" y="3655327"/>
              <a:ext cx="10630" cy="21611"/>
            </a:xfrm>
            <a:custGeom>
              <a:avLst/>
              <a:gdLst/>
              <a:ahLst/>
              <a:cxnLst/>
              <a:rect l="l" t="t" r="r" b="b"/>
              <a:pathLst>
                <a:path w="334" h="679" extrusionOk="0">
                  <a:moveTo>
                    <a:pt x="167" y="0"/>
                  </a:moveTo>
                  <a:cubicBezTo>
                    <a:pt x="71" y="0"/>
                    <a:pt x="0" y="72"/>
                    <a:pt x="0" y="155"/>
                  </a:cubicBezTo>
                  <a:lnTo>
                    <a:pt x="0" y="512"/>
                  </a:lnTo>
                  <a:cubicBezTo>
                    <a:pt x="0" y="608"/>
                    <a:pt x="71" y="679"/>
                    <a:pt x="167" y="679"/>
                  </a:cubicBezTo>
                  <a:cubicBezTo>
                    <a:pt x="262" y="679"/>
                    <a:pt x="333" y="608"/>
                    <a:pt x="333" y="512"/>
                  </a:cubicBezTo>
                  <a:lnTo>
                    <a:pt x="333" y="179"/>
                  </a:lnTo>
                  <a:cubicBezTo>
                    <a:pt x="333" y="72"/>
                    <a:pt x="262" y="0"/>
                    <a:pt x="16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 name="Google Shape;169;p27"/>
          <p:cNvGrpSpPr/>
          <p:nvPr/>
        </p:nvGrpSpPr>
        <p:grpSpPr>
          <a:xfrm>
            <a:off x="1162839" y="3149416"/>
            <a:ext cx="664883" cy="645773"/>
            <a:chOff x="2661459" y="2015001"/>
            <a:chExt cx="322508" cy="273494"/>
          </a:xfrm>
        </p:grpSpPr>
        <p:sp>
          <p:nvSpPr>
            <p:cNvPr id="170" name="Google Shape;170;p27"/>
            <p:cNvSpPr/>
            <p:nvPr/>
          </p:nvSpPr>
          <p:spPr>
            <a:xfrm>
              <a:off x="2661459" y="2028878"/>
              <a:ext cx="322508" cy="259617"/>
            </a:xfrm>
            <a:custGeom>
              <a:avLst/>
              <a:gdLst/>
              <a:ahLst/>
              <a:cxnLst/>
              <a:rect l="l" t="t" r="r" b="b"/>
              <a:pathLst>
                <a:path w="10133" h="8157" extrusionOk="0">
                  <a:moveTo>
                    <a:pt x="6156" y="2227"/>
                  </a:moveTo>
                  <a:lnTo>
                    <a:pt x="6966" y="2489"/>
                  </a:lnTo>
                  <a:cubicBezTo>
                    <a:pt x="6975" y="2492"/>
                    <a:pt x="6987" y="2494"/>
                    <a:pt x="6999" y="2494"/>
                  </a:cubicBezTo>
                  <a:cubicBezTo>
                    <a:pt x="7032" y="2494"/>
                    <a:pt x="7071" y="2483"/>
                    <a:pt x="7097" y="2465"/>
                  </a:cubicBezTo>
                  <a:lnTo>
                    <a:pt x="7347" y="2263"/>
                  </a:lnTo>
                  <a:lnTo>
                    <a:pt x="9121" y="4585"/>
                  </a:lnTo>
                  <a:lnTo>
                    <a:pt x="8847" y="4799"/>
                  </a:lnTo>
                  <a:cubicBezTo>
                    <a:pt x="8835" y="4787"/>
                    <a:pt x="8811" y="4763"/>
                    <a:pt x="8799" y="4763"/>
                  </a:cubicBezTo>
                  <a:lnTo>
                    <a:pt x="5728" y="3096"/>
                  </a:lnTo>
                  <a:lnTo>
                    <a:pt x="5847" y="2918"/>
                  </a:lnTo>
                  <a:cubicBezTo>
                    <a:pt x="5894" y="2846"/>
                    <a:pt x="5859" y="2763"/>
                    <a:pt x="5799" y="2715"/>
                  </a:cubicBezTo>
                  <a:cubicBezTo>
                    <a:pt x="5776" y="2700"/>
                    <a:pt x="5750" y="2693"/>
                    <a:pt x="5725" y="2693"/>
                  </a:cubicBezTo>
                  <a:cubicBezTo>
                    <a:pt x="5672" y="2693"/>
                    <a:pt x="5621" y="2723"/>
                    <a:pt x="5597" y="2763"/>
                  </a:cubicBezTo>
                  <a:lnTo>
                    <a:pt x="5263" y="3263"/>
                  </a:lnTo>
                  <a:cubicBezTo>
                    <a:pt x="5251" y="3299"/>
                    <a:pt x="5240" y="3311"/>
                    <a:pt x="5240" y="3335"/>
                  </a:cubicBezTo>
                  <a:lnTo>
                    <a:pt x="5240" y="4609"/>
                  </a:lnTo>
                  <a:cubicBezTo>
                    <a:pt x="5240" y="4870"/>
                    <a:pt x="5013" y="5085"/>
                    <a:pt x="4763" y="5085"/>
                  </a:cubicBezTo>
                  <a:cubicBezTo>
                    <a:pt x="4489" y="5085"/>
                    <a:pt x="4287" y="4859"/>
                    <a:pt x="4287" y="4609"/>
                  </a:cubicBezTo>
                  <a:lnTo>
                    <a:pt x="4287" y="3358"/>
                  </a:lnTo>
                  <a:lnTo>
                    <a:pt x="4561" y="2227"/>
                  </a:lnTo>
                  <a:close/>
                  <a:moveTo>
                    <a:pt x="2620" y="1727"/>
                  </a:moveTo>
                  <a:lnTo>
                    <a:pt x="2858" y="1870"/>
                  </a:lnTo>
                  <a:lnTo>
                    <a:pt x="906" y="5228"/>
                  </a:lnTo>
                  <a:lnTo>
                    <a:pt x="668" y="5097"/>
                  </a:lnTo>
                  <a:lnTo>
                    <a:pt x="2620" y="1727"/>
                  </a:lnTo>
                  <a:close/>
                  <a:moveTo>
                    <a:pt x="3108" y="4656"/>
                  </a:moveTo>
                  <a:cubicBezTo>
                    <a:pt x="3215" y="4656"/>
                    <a:pt x="3299" y="4704"/>
                    <a:pt x="3358" y="4799"/>
                  </a:cubicBezTo>
                  <a:cubicBezTo>
                    <a:pt x="3465" y="4942"/>
                    <a:pt x="3442" y="5156"/>
                    <a:pt x="3287" y="5251"/>
                  </a:cubicBezTo>
                  <a:lnTo>
                    <a:pt x="2263" y="6013"/>
                  </a:lnTo>
                  <a:cubicBezTo>
                    <a:pt x="2200" y="6057"/>
                    <a:pt x="2130" y="6079"/>
                    <a:pt x="2062" y="6079"/>
                  </a:cubicBezTo>
                  <a:cubicBezTo>
                    <a:pt x="1964" y="6079"/>
                    <a:pt x="1869" y="6033"/>
                    <a:pt x="1799" y="5942"/>
                  </a:cubicBezTo>
                  <a:cubicBezTo>
                    <a:pt x="1691" y="5799"/>
                    <a:pt x="1727" y="5597"/>
                    <a:pt x="1870" y="5478"/>
                  </a:cubicBezTo>
                  <a:lnTo>
                    <a:pt x="2918" y="4716"/>
                  </a:lnTo>
                  <a:cubicBezTo>
                    <a:pt x="2977" y="4680"/>
                    <a:pt x="3037" y="4656"/>
                    <a:pt x="3108" y="4656"/>
                  </a:cubicBezTo>
                  <a:close/>
                  <a:moveTo>
                    <a:pt x="3739" y="5418"/>
                  </a:moveTo>
                  <a:cubicBezTo>
                    <a:pt x="3823" y="5418"/>
                    <a:pt x="3918" y="5478"/>
                    <a:pt x="3977" y="5549"/>
                  </a:cubicBezTo>
                  <a:cubicBezTo>
                    <a:pt x="4073" y="5704"/>
                    <a:pt x="4049" y="5906"/>
                    <a:pt x="3894" y="6013"/>
                  </a:cubicBezTo>
                  <a:lnTo>
                    <a:pt x="3084" y="6609"/>
                  </a:lnTo>
                  <a:cubicBezTo>
                    <a:pt x="3021" y="6653"/>
                    <a:pt x="2952" y="6675"/>
                    <a:pt x="2885" y="6675"/>
                  </a:cubicBezTo>
                  <a:cubicBezTo>
                    <a:pt x="2788" y="6675"/>
                    <a:pt x="2695" y="6629"/>
                    <a:pt x="2632" y="6537"/>
                  </a:cubicBezTo>
                  <a:cubicBezTo>
                    <a:pt x="2525" y="6394"/>
                    <a:pt x="2561" y="6180"/>
                    <a:pt x="2703" y="6073"/>
                  </a:cubicBezTo>
                  <a:lnTo>
                    <a:pt x="3489" y="5513"/>
                  </a:lnTo>
                  <a:cubicBezTo>
                    <a:pt x="3525" y="5490"/>
                    <a:pt x="3549" y="5466"/>
                    <a:pt x="3585" y="5454"/>
                  </a:cubicBezTo>
                  <a:cubicBezTo>
                    <a:pt x="3632" y="5430"/>
                    <a:pt x="3680" y="5418"/>
                    <a:pt x="3739" y="5418"/>
                  </a:cubicBezTo>
                  <a:close/>
                  <a:moveTo>
                    <a:pt x="4269" y="6177"/>
                  </a:moveTo>
                  <a:cubicBezTo>
                    <a:pt x="4367" y="6177"/>
                    <a:pt x="4461" y="6221"/>
                    <a:pt x="4525" y="6299"/>
                  </a:cubicBezTo>
                  <a:cubicBezTo>
                    <a:pt x="4632" y="6442"/>
                    <a:pt x="4597" y="6656"/>
                    <a:pt x="4454" y="6764"/>
                  </a:cubicBezTo>
                  <a:lnTo>
                    <a:pt x="3882" y="7192"/>
                  </a:lnTo>
                  <a:cubicBezTo>
                    <a:pt x="3823" y="7232"/>
                    <a:pt x="3747" y="7255"/>
                    <a:pt x="3683" y="7255"/>
                  </a:cubicBezTo>
                  <a:cubicBezTo>
                    <a:pt x="3669" y="7255"/>
                    <a:pt x="3656" y="7254"/>
                    <a:pt x="3644" y="7252"/>
                  </a:cubicBezTo>
                  <a:cubicBezTo>
                    <a:pt x="3549" y="7240"/>
                    <a:pt x="3477" y="7192"/>
                    <a:pt x="3442" y="7121"/>
                  </a:cubicBezTo>
                  <a:cubicBezTo>
                    <a:pt x="3335" y="6966"/>
                    <a:pt x="3358" y="6775"/>
                    <a:pt x="3513" y="6656"/>
                  </a:cubicBezTo>
                  <a:lnTo>
                    <a:pt x="4061" y="6252"/>
                  </a:lnTo>
                  <a:lnTo>
                    <a:pt x="4073" y="6240"/>
                  </a:lnTo>
                  <a:cubicBezTo>
                    <a:pt x="4135" y="6197"/>
                    <a:pt x="4203" y="6177"/>
                    <a:pt x="4269" y="6177"/>
                  </a:cubicBezTo>
                  <a:close/>
                  <a:moveTo>
                    <a:pt x="2799" y="2549"/>
                  </a:moveTo>
                  <a:lnTo>
                    <a:pt x="3061" y="2715"/>
                  </a:lnTo>
                  <a:cubicBezTo>
                    <a:pt x="3086" y="2724"/>
                    <a:pt x="3105" y="2732"/>
                    <a:pt x="3127" y="2732"/>
                  </a:cubicBezTo>
                  <a:cubicBezTo>
                    <a:pt x="3136" y="2732"/>
                    <a:pt x="3145" y="2731"/>
                    <a:pt x="3156" y="2727"/>
                  </a:cubicBezTo>
                  <a:lnTo>
                    <a:pt x="3858" y="2656"/>
                  </a:lnTo>
                  <a:lnTo>
                    <a:pt x="4108" y="2751"/>
                  </a:lnTo>
                  <a:lnTo>
                    <a:pt x="3954" y="3335"/>
                  </a:lnTo>
                  <a:lnTo>
                    <a:pt x="3954" y="3370"/>
                  </a:lnTo>
                  <a:lnTo>
                    <a:pt x="3954" y="4632"/>
                  </a:lnTo>
                  <a:cubicBezTo>
                    <a:pt x="3954" y="5061"/>
                    <a:pt x="4299" y="5406"/>
                    <a:pt x="4728" y="5406"/>
                  </a:cubicBezTo>
                  <a:cubicBezTo>
                    <a:pt x="5168" y="5406"/>
                    <a:pt x="5501" y="5061"/>
                    <a:pt x="5501" y="4632"/>
                  </a:cubicBezTo>
                  <a:lnTo>
                    <a:pt x="5501" y="3406"/>
                  </a:lnTo>
                  <a:lnTo>
                    <a:pt x="5537" y="3370"/>
                  </a:lnTo>
                  <a:lnTo>
                    <a:pt x="8621" y="5049"/>
                  </a:lnTo>
                  <a:cubicBezTo>
                    <a:pt x="8811" y="5109"/>
                    <a:pt x="8871" y="5299"/>
                    <a:pt x="8776" y="5466"/>
                  </a:cubicBezTo>
                  <a:cubicBezTo>
                    <a:pt x="8718" y="5573"/>
                    <a:pt x="8609" y="5634"/>
                    <a:pt x="8492" y="5634"/>
                  </a:cubicBezTo>
                  <a:cubicBezTo>
                    <a:pt x="8440" y="5634"/>
                    <a:pt x="8386" y="5622"/>
                    <a:pt x="8335" y="5597"/>
                  </a:cubicBezTo>
                  <a:lnTo>
                    <a:pt x="6621" y="4656"/>
                  </a:lnTo>
                  <a:cubicBezTo>
                    <a:pt x="6599" y="4645"/>
                    <a:pt x="6574" y="4640"/>
                    <a:pt x="6550" y="4640"/>
                  </a:cubicBezTo>
                  <a:cubicBezTo>
                    <a:pt x="6497" y="4640"/>
                    <a:pt x="6447" y="4666"/>
                    <a:pt x="6430" y="4716"/>
                  </a:cubicBezTo>
                  <a:cubicBezTo>
                    <a:pt x="6383" y="4799"/>
                    <a:pt x="6418" y="4882"/>
                    <a:pt x="6490" y="4918"/>
                  </a:cubicBezTo>
                  <a:lnTo>
                    <a:pt x="7918" y="5692"/>
                  </a:lnTo>
                  <a:cubicBezTo>
                    <a:pt x="8085" y="5775"/>
                    <a:pt x="8145" y="5966"/>
                    <a:pt x="8049" y="6133"/>
                  </a:cubicBezTo>
                  <a:cubicBezTo>
                    <a:pt x="7985" y="6245"/>
                    <a:pt x="7877" y="6309"/>
                    <a:pt x="7766" y="6309"/>
                  </a:cubicBezTo>
                  <a:cubicBezTo>
                    <a:pt x="7713" y="6309"/>
                    <a:pt x="7659" y="6294"/>
                    <a:pt x="7609" y="6263"/>
                  </a:cubicBezTo>
                  <a:lnTo>
                    <a:pt x="6144" y="5478"/>
                  </a:lnTo>
                  <a:cubicBezTo>
                    <a:pt x="6122" y="5463"/>
                    <a:pt x="6097" y="5456"/>
                    <a:pt x="6073" y="5456"/>
                  </a:cubicBezTo>
                  <a:cubicBezTo>
                    <a:pt x="6020" y="5456"/>
                    <a:pt x="5970" y="5488"/>
                    <a:pt x="5954" y="5537"/>
                  </a:cubicBezTo>
                  <a:cubicBezTo>
                    <a:pt x="5906" y="5609"/>
                    <a:pt x="5942" y="5704"/>
                    <a:pt x="6013" y="5728"/>
                  </a:cubicBezTo>
                  <a:lnTo>
                    <a:pt x="7192" y="6371"/>
                  </a:lnTo>
                  <a:cubicBezTo>
                    <a:pt x="7347" y="6466"/>
                    <a:pt x="7395" y="6656"/>
                    <a:pt x="7323" y="6823"/>
                  </a:cubicBezTo>
                  <a:cubicBezTo>
                    <a:pt x="7255" y="6925"/>
                    <a:pt x="7139" y="6984"/>
                    <a:pt x="7018" y="6984"/>
                  </a:cubicBezTo>
                  <a:cubicBezTo>
                    <a:pt x="6969" y="6984"/>
                    <a:pt x="6919" y="6975"/>
                    <a:pt x="6871" y="6954"/>
                  </a:cubicBezTo>
                  <a:lnTo>
                    <a:pt x="5644" y="6287"/>
                  </a:lnTo>
                  <a:cubicBezTo>
                    <a:pt x="5616" y="6271"/>
                    <a:pt x="5587" y="6263"/>
                    <a:pt x="5560" y="6263"/>
                  </a:cubicBezTo>
                  <a:cubicBezTo>
                    <a:pt x="5509" y="6263"/>
                    <a:pt x="5465" y="6292"/>
                    <a:pt x="5442" y="6347"/>
                  </a:cubicBezTo>
                  <a:cubicBezTo>
                    <a:pt x="5406" y="6418"/>
                    <a:pt x="5430" y="6502"/>
                    <a:pt x="5501" y="6537"/>
                  </a:cubicBezTo>
                  <a:lnTo>
                    <a:pt x="6454" y="7061"/>
                  </a:lnTo>
                  <a:cubicBezTo>
                    <a:pt x="6609" y="7145"/>
                    <a:pt x="6668" y="7335"/>
                    <a:pt x="6597" y="7502"/>
                  </a:cubicBezTo>
                  <a:cubicBezTo>
                    <a:pt x="6531" y="7609"/>
                    <a:pt x="6419" y="7670"/>
                    <a:pt x="6301" y="7670"/>
                  </a:cubicBezTo>
                  <a:cubicBezTo>
                    <a:pt x="6249" y="7670"/>
                    <a:pt x="6196" y="7658"/>
                    <a:pt x="6144" y="7633"/>
                  </a:cubicBezTo>
                  <a:lnTo>
                    <a:pt x="5478" y="7264"/>
                  </a:lnTo>
                  <a:cubicBezTo>
                    <a:pt x="5478" y="7133"/>
                    <a:pt x="5430" y="7002"/>
                    <a:pt x="5347" y="6883"/>
                  </a:cubicBezTo>
                  <a:cubicBezTo>
                    <a:pt x="5228" y="6728"/>
                    <a:pt x="5061" y="6644"/>
                    <a:pt x="4882" y="6644"/>
                  </a:cubicBezTo>
                  <a:lnTo>
                    <a:pt x="4882" y="6597"/>
                  </a:lnTo>
                  <a:cubicBezTo>
                    <a:pt x="4906" y="6430"/>
                    <a:pt x="4870" y="6263"/>
                    <a:pt x="4763" y="6133"/>
                  </a:cubicBezTo>
                  <a:cubicBezTo>
                    <a:pt x="4644" y="5990"/>
                    <a:pt x="4478" y="5894"/>
                    <a:pt x="4299" y="5894"/>
                  </a:cubicBezTo>
                  <a:lnTo>
                    <a:pt x="4299" y="5847"/>
                  </a:lnTo>
                  <a:cubicBezTo>
                    <a:pt x="4335" y="5692"/>
                    <a:pt x="4287" y="5525"/>
                    <a:pt x="4180" y="5394"/>
                  </a:cubicBezTo>
                  <a:cubicBezTo>
                    <a:pt x="4061" y="5240"/>
                    <a:pt x="3894" y="5156"/>
                    <a:pt x="3716" y="5156"/>
                  </a:cubicBezTo>
                  <a:lnTo>
                    <a:pt x="3716" y="5109"/>
                  </a:lnTo>
                  <a:cubicBezTo>
                    <a:pt x="3751" y="4942"/>
                    <a:pt x="3704" y="4775"/>
                    <a:pt x="3596" y="4644"/>
                  </a:cubicBezTo>
                  <a:cubicBezTo>
                    <a:pt x="3476" y="4488"/>
                    <a:pt x="3297" y="4404"/>
                    <a:pt x="3111" y="4404"/>
                  </a:cubicBezTo>
                  <a:cubicBezTo>
                    <a:pt x="2984" y="4404"/>
                    <a:pt x="2855" y="4443"/>
                    <a:pt x="2739" y="4525"/>
                  </a:cubicBezTo>
                  <a:lnTo>
                    <a:pt x="1715" y="5275"/>
                  </a:lnTo>
                  <a:lnTo>
                    <a:pt x="1334" y="5073"/>
                  </a:lnTo>
                  <a:lnTo>
                    <a:pt x="2799" y="2549"/>
                  </a:lnTo>
                  <a:close/>
                  <a:moveTo>
                    <a:pt x="4855" y="6920"/>
                  </a:moveTo>
                  <a:cubicBezTo>
                    <a:pt x="4953" y="6920"/>
                    <a:pt x="5045" y="6960"/>
                    <a:pt x="5109" y="7037"/>
                  </a:cubicBezTo>
                  <a:cubicBezTo>
                    <a:pt x="5168" y="7133"/>
                    <a:pt x="5192" y="7228"/>
                    <a:pt x="5180" y="7299"/>
                  </a:cubicBezTo>
                  <a:cubicBezTo>
                    <a:pt x="5168" y="7383"/>
                    <a:pt x="5120" y="7466"/>
                    <a:pt x="5049" y="7526"/>
                  </a:cubicBezTo>
                  <a:lnTo>
                    <a:pt x="4704" y="7776"/>
                  </a:lnTo>
                  <a:cubicBezTo>
                    <a:pt x="4643" y="7818"/>
                    <a:pt x="4574" y="7838"/>
                    <a:pt x="4507" y="7838"/>
                  </a:cubicBezTo>
                  <a:cubicBezTo>
                    <a:pt x="4404" y="7838"/>
                    <a:pt x="4304" y="7791"/>
                    <a:pt x="4239" y="7704"/>
                  </a:cubicBezTo>
                  <a:cubicBezTo>
                    <a:pt x="4132" y="7549"/>
                    <a:pt x="4168" y="7347"/>
                    <a:pt x="4311" y="7240"/>
                  </a:cubicBezTo>
                  <a:lnTo>
                    <a:pt x="4644" y="7002"/>
                  </a:lnTo>
                  <a:lnTo>
                    <a:pt x="4656" y="6978"/>
                  </a:lnTo>
                  <a:cubicBezTo>
                    <a:pt x="4719" y="6939"/>
                    <a:pt x="4788" y="6920"/>
                    <a:pt x="4855" y="6920"/>
                  </a:cubicBezTo>
                  <a:close/>
                  <a:moveTo>
                    <a:pt x="172" y="0"/>
                  </a:moveTo>
                  <a:cubicBezTo>
                    <a:pt x="121" y="0"/>
                    <a:pt x="72" y="29"/>
                    <a:pt x="48" y="84"/>
                  </a:cubicBezTo>
                  <a:cubicBezTo>
                    <a:pt x="1" y="156"/>
                    <a:pt x="25" y="239"/>
                    <a:pt x="108" y="287"/>
                  </a:cubicBezTo>
                  <a:lnTo>
                    <a:pt x="2346" y="1584"/>
                  </a:lnTo>
                  <a:lnTo>
                    <a:pt x="406" y="4942"/>
                  </a:lnTo>
                  <a:lnTo>
                    <a:pt x="251" y="4847"/>
                  </a:lnTo>
                  <a:cubicBezTo>
                    <a:pt x="226" y="4830"/>
                    <a:pt x="199" y="4822"/>
                    <a:pt x="172" y="4822"/>
                  </a:cubicBezTo>
                  <a:cubicBezTo>
                    <a:pt x="121" y="4822"/>
                    <a:pt x="72" y="4851"/>
                    <a:pt x="48" y="4906"/>
                  </a:cubicBezTo>
                  <a:cubicBezTo>
                    <a:pt x="1" y="4978"/>
                    <a:pt x="25" y="5061"/>
                    <a:pt x="108" y="5109"/>
                  </a:cubicBezTo>
                  <a:lnTo>
                    <a:pt x="894" y="5549"/>
                  </a:lnTo>
                  <a:cubicBezTo>
                    <a:pt x="919" y="5566"/>
                    <a:pt x="947" y="5574"/>
                    <a:pt x="975" y="5574"/>
                  </a:cubicBezTo>
                  <a:cubicBezTo>
                    <a:pt x="1025" y="5574"/>
                    <a:pt x="1073" y="5548"/>
                    <a:pt x="1096" y="5501"/>
                  </a:cubicBezTo>
                  <a:lnTo>
                    <a:pt x="1215" y="5299"/>
                  </a:lnTo>
                  <a:lnTo>
                    <a:pt x="1525" y="5466"/>
                  </a:lnTo>
                  <a:cubicBezTo>
                    <a:pt x="1430" y="5680"/>
                    <a:pt x="1441" y="5918"/>
                    <a:pt x="1572" y="6121"/>
                  </a:cubicBezTo>
                  <a:cubicBezTo>
                    <a:pt x="1691" y="6287"/>
                    <a:pt x="1882" y="6371"/>
                    <a:pt x="2084" y="6371"/>
                  </a:cubicBezTo>
                  <a:cubicBezTo>
                    <a:pt x="2144" y="6371"/>
                    <a:pt x="2215" y="6359"/>
                    <a:pt x="2275" y="6347"/>
                  </a:cubicBezTo>
                  <a:cubicBezTo>
                    <a:pt x="2275" y="6478"/>
                    <a:pt x="2322" y="6597"/>
                    <a:pt x="2394" y="6716"/>
                  </a:cubicBezTo>
                  <a:cubicBezTo>
                    <a:pt x="2513" y="6883"/>
                    <a:pt x="2703" y="6966"/>
                    <a:pt x="2882" y="6966"/>
                  </a:cubicBezTo>
                  <a:cubicBezTo>
                    <a:pt x="2942" y="6966"/>
                    <a:pt x="3013" y="6954"/>
                    <a:pt x="3073" y="6942"/>
                  </a:cubicBezTo>
                  <a:cubicBezTo>
                    <a:pt x="3073" y="7061"/>
                    <a:pt x="3120" y="7192"/>
                    <a:pt x="3192" y="7299"/>
                  </a:cubicBezTo>
                  <a:cubicBezTo>
                    <a:pt x="3299" y="7430"/>
                    <a:pt x="3430" y="7514"/>
                    <a:pt x="3596" y="7549"/>
                  </a:cubicBezTo>
                  <a:cubicBezTo>
                    <a:pt x="3632" y="7549"/>
                    <a:pt x="3656" y="7561"/>
                    <a:pt x="3704" y="7561"/>
                  </a:cubicBezTo>
                  <a:cubicBezTo>
                    <a:pt x="3763" y="7561"/>
                    <a:pt x="3835" y="7549"/>
                    <a:pt x="3894" y="7537"/>
                  </a:cubicBezTo>
                  <a:cubicBezTo>
                    <a:pt x="3894" y="7668"/>
                    <a:pt x="3942" y="7787"/>
                    <a:pt x="4013" y="7895"/>
                  </a:cubicBezTo>
                  <a:cubicBezTo>
                    <a:pt x="4120" y="8026"/>
                    <a:pt x="4251" y="8109"/>
                    <a:pt x="4418" y="8145"/>
                  </a:cubicBezTo>
                  <a:cubicBezTo>
                    <a:pt x="4442" y="8145"/>
                    <a:pt x="4478" y="8157"/>
                    <a:pt x="4525" y="8157"/>
                  </a:cubicBezTo>
                  <a:cubicBezTo>
                    <a:pt x="4656" y="8157"/>
                    <a:pt x="4775" y="8109"/>
                    <a:pt x="4882" y="8037"/>
                  </a:cubicBezTo>
                  <a:lnTo>
                    <a:pt x="5216" y="7787"/>
                  </a:lnTo>
                  <a:cubicBezTo>
                    <a:pt x="5299" y="7728"/>
                    <a:pt x="5359" y="7668"/>
                    <a:pt x="5394" y="7597"/>
                  </a:cubicBezTo>
                  <a:lnTo>
                    <a:pt x="6013" y="7918"/>
                  </a:lnTo>
                  <a:cubicBezTo>
                    <a:pt x="6097" y="7966"/>
                    <a:pt x="6204" y="7990"/>
                    <a:pt x="6311" y="7990"/>
                  </a:cubicBezTo>
                  <a:cubicBezTo>
                    <a:pt x="6371" y="7990"/>
                    <a:pt x="6430" y="7978"/>
                    <a:pt x="6490" y="7966"/>
                  </a:cubicBezTo>
                  <a:cubicBezTo>
                    <a:pt x="6644" y="7918"/>
                    <a:pt x="6787" y="7811"/>
                    <a:pt x="6859" y="7668"/>
                  </a:cubicBezTo>
                  <a:cubicBezTo>
                    <a:pt x="6918" y="7549"/>
                    <a:pt x="6942" y="7430"/>
                    <a:pt x="6930" y="7299"/>
                  </a:cubicBezTo>
                  <a:cubicBezTo>
                    <a:pt x="6966" y="7299"/>
                    <a:pt x="7002" y="7311"/>
                    <a:pt x="7049" y="7311"/>
                  </a:cubicBezTo>
                  <a:cubicBezTo>
                    <a:pt x="7275" y="7311"/>
                    <a:pt x="7478" y="7192"/>
                    <a:pt x="7597" y="6990"/>
                  </a:cubicBezTo>
                  <a:cubicBezTo>
                    <a:pt x="7656" y="6871"/>
                    <a:pt x="7692" y="6740"/>
                    <a:pt x="7680" y="6609"/>
                  </a:cubicBezTo>
                  <a:cubicBezTo>
                    <a:pt x="7716" y="6609"/>
                    <a:pt x="7752" y="6633"/>
                    <a:pt x="7799" y="6633"/>
                  </a:cubicBezTo>
                  <a:cubicBezTo>
                    <a:pt x="8014" y="6633"/>
                    <a:pt x="8228" y="6514"/>
                    <a:pt x="8347" y="6299"/>
                  </a:cubicBezTo>
                  <a:cubicBezTo>
                    <a:pt x="8407" y="6180"/>
                    <a:pt x="8430" y="6061"/>
                    <a:pt x="8418" y="5930"/>
                  </a:cubicBezTo>
                  <a:cubicBezTo>
                    <a:pt x="8454" y="5930"/>
                    <a:pt x="8490" y="5942"/>
                    <a:pt x="8538" y="5942"/>
                  </a:cubicBezTo>
                  <a:cubicBezTo>
                    <a:pt x="8597" y="5942"/>
                    <a:pt x="8657" y="5930"/>
                    <a:pt x="8716" y="5918"/>
                  </a:cubicBezTo>
                  <a:cubicBezTo>
                    <a:pt x="8883" y="5871"/>
                    <a:pt x="9014" y="5763"/>
                    <a:pt x="9085" y="5621"/>
                  </a:cubicBezTo>
                  <a:cubicBezTo>
                    <a:pt x="9169" y="5466"/>
                    <a:pt x="9192" y="5299"/>
                    <a:pt x="9133" y="5144"/>
                  </a:cubicBezTo>
                  <a:cubicBezTo>
                    <a:pt x="9121" y="5097"/>
                    <a:pt x="9109" y="5061"/>
                    <a:pt x="9085" y="5037"/>
                  </a:cubicBezTo>
                  <a:lnTo>
                    <a:pt x="9347" y="4859"/>
                  </a:lnTo>
                  <a:lnTo>
                    <a:pt x="9478" y="5037"/>
                  </a:lnTo>
                  <a:cubicBezTo>
                    <a:pt x="9506" y="5072"/>
                    <a:pt x="9550" y="5090"/>
                    <a:pt x="9593" y="5090"/>
                  </a:cubicBezTo>
                  <a:cubicBezTo>
                    <a:pt x="9625" y="5090"/>
                    <a:pt x="9656" y="5081"/>
                    <a:pt x="9681" y="5061"/>
                  </a:cubicBezTo>
                  <a:lnTo>
                    <a:pt x="10085" y="4739"/>
                  </a:lnTo>
                  <a:cubicBezTo>
                    <a:pt x="10121" y="4668"/>
                    <a:pt x="10133" y="4573"/>
                    <a:pt x="10085" y="4513"/>
                  </a:cubicBezTo>
                  <a:cubicBezTo>
                    <a:pt x="10065" y="4479"/>
                    <a:pt x="10019" y="4460"/>
                    <a:pt x="9974" y="4460"/>
                  </a:cubicBezTo>
                  <a:cubicBezTo>
                    <a:pt x="9941" y="4460"/>
                    <a:pt x="9908" y="4470"/>
                    <a:pt x="9883" y="4489"/>
                  </a:cubicBezTo>
                  <a:lnTo>
                    <a:pt x="9585" y="4704"/>
                  </a:lnTo>
                  <a:lnTo>
                    <a:pt x="7252" y="1644"/>
                  </a:lnTo>
                  <a:lnTo>
                    <a:pt x="8585" y="775"/>
                  </a:lnTo>
                  <a:cubicBezTo>
                    <a:pt x="8657" y="739"/>
                    <a:pt x="8680" y="644"/>
                    <a:pt x="8633" y="572"/>
                  </a:cubicBezTo>
                  <a:cubicBezTo>
                    <a:pt x="8602" y="526"/>
                    <a:pt x="8556" y="500"/>
                    <a:pt x="8505" y="500"/>
                  </a:cubicBezTo>
                  <a:cubicBezTo>
                    <a:pt x="8478" y="500"/>
                    <a:pt x="8448" y="508"/>
                    <a:pt x="8418" y="525"/>
                  </a:cubicBezTo>
                  <a:lnTo>
                    <a:pt x="6954" y="1477"/>
                  </a:lnTo>
                  <a:cubicBezTo>
                    <a:pt x="6871" y="1525"/>
                    <a:pt x="6859" y="1632"/>
                    <a:pt x="6906" y="1680"/>
                  </a:cubicBezTo>
                  <a:lnTo>
                    <a:pt x="7168" y="2037"/>
                  </a:lnTo>
                  <a:lnTo>
                    <a:pt x="6978" y="2192"/>
                  </a:lnTo>
                  <a:lnTo>
                    <a:pt x="6216" y="1942"/>
                  </a:lnTo>
                  <a:cubicBezTo>
                    <a:pt x="6204" y="1942"/>
                    <a:pt x="6192" y="1918"/>
                    <a:pt x="6180" y="1918"/>
                  </a:cubicBezTo>
                  <a:lnTo>
                    <a:pt x="4430" y="1918"/>
                  </a:lnTo>
                  <a:cubicBezTo>
                    <a:pt x="4358" y="1918"/>
                    <a:pt x="4299" y="1965"/>
                    <a:pt x="4287" y="2037"/>
                  </a:cubicBezTo>
                  <a:lnTo>
                    <a:pt x="4180" y="2430"/>
                  </a:lnTo>
                  <a:lnTo>
                    <a:pt x="3930" y="2323"/>
                  </a:lnTo>
                  <a:cubicBezTo>
                    <a:pt x="3894" y="2311"/>
                    <a:pt x="3882" y="2311"/>
                    <a:pt x="3846" y="2311"/>
                  </a:cubicBezTo>
                  <a:lnTo>
                    <a:pt x="3168" y="2382"/>
                  </a:lnTo>
                  <a:lnTo>
                    <a:pt x="2930" y="2251"/>
                  </a:lnTo>
                  <a:lnTo>
                    <a:pt x="3156" y="1858"/>
                  </a:lnTo>
                  <a:cubicBezTo>
                    <a:pt x="3192" y="1787"/>
                    <a:pt x="3168" y="1703"/>
                    <a:pt x="3096" y="1656"/>
                  </a:cubicBezTo>
                  <a:lnTo>
                    <a:pt x="251" y="25"/>
                  </a:lnTo>
                  <a:cubicBezTo>
                    <a:pt x="226" y="8"/>
                    <a:pt x="199" y="0"/>
                    <a:pt x="17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7"/>
            <p:cNvSpPr/>
            <p:nvPr/>
          </p:nvSpPr>
          <p:spPr>
            <a:xfrm>
              <a:off x="2946442" y="2015001"/>
              <a:ext cx="37525" cy="26799"/>
            </a:xfrm>
            <a:custGeom>
              <a:avLst/>
              <a:gdLst/>
              <a:ahLst/>
              <a:cxnLst/>
              <a:rect l="l" t="t" r="r" b="b"/>
              <a:pathLst>
                <a:path w="1179" h="842" extrusionOk="0">
                  <a:moveTo>
                    <a:pt x="1011" y="1"/>
                  </a:moveTo>
                  <a:cubicBezTo>
                    <a:pt x="983" y="1"/>
                    <a:pt x="955" y="7"/>
                    <a:pt x="929" y="20"/>
                  </a:cubicBezTo>
                  <a:lnTo>
                    <a:pt x="96" y="556"/>
                  </a:lnTo>
                  <a:cubicBezTo>
                    <a:pt x="24" y="603"/>
                    <a:pt x="0" y="699"/>
                    <a:pt x="48" y="770"/>
                  </a:cubicBezTo>
                  <a:cubicBezTo>
                    <a:pt x="84" y="818"/>
                    <a:pt x="119" y="842"/>
                    <a:pt x="167" y="842"/>
                  </a:cubicBezTo>
                  <a:cubicBezTo>
                    <a:pt x="203" y="842"/>
                    <a:pt x="226" y="830"/>
                    <a:pt x="238" y="818"/>
                  </a:cubicBezTo>
                  <a:lnTo>
                    <a:pt x="1072" y="282"/>
                  </a:lnTo>
                  <a:cubicBezTo>
                    <a:pt x="1167" y="234"/>
                    <a:pt x="1179" y="127"/>
                    <a:pt x="1131" y="68"/>
                  </a:cubicBezTo>
                  <a:cubicBezTo>
                    <a:pt x="1108" y="22"/>
                    <a:pt x="1061" y="1"/>
                    <a:pt x="101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72" name="Google Shape;172;p27"/>
          <p:cNvPicPr preferRelativeResize="0"/>
          <p:nvPr/>
        </p:nvPicPr>
        <p:blipFill rotWithShape="1">
          <a:blip r:embed="rId4">
            <a:alphaModFix/>
          </a:blip>
          <a:srcRect l="6664" t="4858" r="6220" b="5495"/>
          <a:stretch/>
        </p:blipFill>
        <p:spPr>
          <a:xfrm>
            <a:off x="5293425" y="3745145"/>
            <a:ext cx="1291560" cy="1329150"/>
          </a:xfrm>
          <a:prstGeom prst="rect">
            <a:avLst/>
          </a:prstGeom>
          <a:noFill/>
          <a:ln>
            <a:noFill/>
          </a:ln>
        </p:spPr>
      </p:pic>
      <p:sp>
        <p:nvSpPr>
          <p:cNvPr id="173" name="Google Shape;173;p27"/>
          <p:cNvSpPr txBox="1"/>
          <p:nvPr/>
        </p:nvSpPr>
        <p:spPr>
          <a:xfrm>
            <a:off x="6539725" y="3753086"/>
            <a:ext cx="2481600" cy="286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rgbClr val="FFFFFF"/>
                </a:solidFill>
                <a:latin typeface="Fira Sans Condensed Light"/>
                <a:ea typeface="Fira Sans Condensed Light"/>
                <a:cs typeface="Fira Sans Condensed Light"/>
                <a:sym typeface="Fira Sans Condensed Light"/>
              </a:rPr>
              <a:t>CyberFace says “The more effective we are at talking to the business, the more likely we are to achieve our business goals!!”</a:t>
            </a:r>
            <a:endParaRPr dirty="0">
              <a:solidFill>
                <a:srgbClr val="FFFFFF"/>
              </a:solidFill>
              <a:latin typeface="Fira Sans Condensed Light"/>
              <a:ea typeface="Fira Sans Condensed Light"/>
              <a:cs typeface="Fira Sans Condensed Light"/>
              <a:sym typeface="Fira Sans Condensed Light"/>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83"/>
        <p:cNvGrpSpPr/>
        <p:nvPr/>
      </p:nvGrpSpPr>
      <p:grpSpPr>
        <a:xfrm>
          <a:off x="0" y="0"/>
          <a:ext cx="0" cy="0"/>
          <a:chOff x="0" y="0"/>
          <a:chExt cx="0" cy="0"/>
        </a:xfrm>
      </p:grpSpPr>
      <p:sp>
        <p:nvSpPr>
          <p:cNvPr id="184" name="Google Shape;184;p29"/>
          <p:cNvSpPr txBox="1">
            <a:spLocks noGrp="1"/>
          </p:cNvSpPr>
          <p:nvPr>
            <p:ph type="title"/>
          </p:nvPr>
        </p:nvSpPr>
        <p:spPr>
          <a:xfrm>
            <a:off x="4654110" y="1085050"/>
            <a:ext cx="3532800" cy="2274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ULTIMATELY, IT IS </a:t>
            </a:r>
            <a:r>
              <a:rPr lang="en" u="sng"/>
              <a:t>ALL</a:t>
            </a:r>
            <a:r>
              <a:rPr lang="en"/>
              <a:t> ABOUT THE BUSINESS</a:t>
            </a:r>
            <a:endParaRPr/>
          </a:p>
        </p:txBody>
      </p:sp>
      <p:pic>
        <p:nvPicPr>
          <p:cNvPr id="185" name="Google Shape;185;p29"/>
          <p:cNvPicPr preferRelativeResize="0"/>
          <p:nvPr/>
        </p:nvPicPr>
        <p:blipFill>
          <a:blip r:embed="rId4">
            <a:alphaModFix/>
          </a:blip>
          <a:stretch>
            <a:fillRect/>
          </a:stretch>
        </p:blipFill>
        <p:spPr>
          <a:xfrm>
            <a:off x="192350" y="835225"/>
            <a:ext cx="4329335" cy="290610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18"/>
        <p:cNvGrpSpPr/>
        <p:nvPr/>
      </p:nvGrpSpPr>
      <p:grpSpPr>
        <a:xfrm>
          <a:off x="0" y="0"/>
          <a:ext cx="0" cy="0"/>
          <a:chOff x="0" y="0"/>
          <a:chExt cx="0" cy="0"/>
        </a:xfrm>
      </p:grpSpPr>
      <p:sp>
        <p:nvSpPr>
          <p:cNvPr id="519" name="Google Shape;519;p39"/>
          <p:cNvSpPr txBox="1">
            <a:spLocks noGrp="1"/>
          </p:cNvSpPr>
          <p:nvPr>
            <p:ph type="subTitle" idx="1"/>
          </p:nvPr>
        </p:nvSpPr>
        <p:spPr>
          <a:xfrm>
            <a:off x="1130348" y="1434600"/>
            <a:ext cx="6758100" cy="22743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2400"/>
              <a:t>Risk Management’s purpose is ensure </a:t>
            </a:r>
            <a:r>
              <a:rPr lang="en" sz="2400" i="1"/>
              <a:t>effective</a:t>
            </a:r>
            <a:r>
              <a:rPr lang="en" sz="2400"/>
              <a:t> &amp; </a:t>
            </a:r>
            <a:r>
              <a:rPr lang="en" sz="2400" i="1"/>
              <a:t>efficient</a:t>
            </a:r>
            <a:r>
              <a:rPr lang="en" sz="2400"/>
              <a:t> strategy &amp; strategic decisions </a:t>
            </a:r>
            <a:r>
              <a:rPr lang="en" sz="2400" u="sng"/>
              <a:t>so that the organization can deliver on their desired outcomes</a:t>
            </a:r>
            <a:r>
              <a:rPr lang="en" sz="2400"/>
              <a:t>.  The primary tool for providing this input to the strategy is risk assessments.</a:t>
            </a:r>
            <a:endParaRPr sz="2400"/>
          </a:p>
          <a:p>
            <a:pPr marL="0" lvl="0" indent="0" algn="r" rtl="0">
              <a:spcBef>
                <a:spcPts val="0"/>
              </a:spcBef>
              <a:spcAft>
                <a:spcPts val="0"/>
              </a:spcAft>
              <a:buNone/>
            </a:pPr>
            <a:endParaRPr sz="2400"/>
          </a:p>
          <a:p>
            <a:pPr marL="0" lvl="0" indent="0" algn="r" rtl="0">
              <a:spcBef>
                <a:spcPts val="0"/>
              </a:spcBef>
              <a:spcAft>
                <a:spcPts val="0"/>
              </a:spcAft>
              <a:buNone/>
            </a:pPr>
            <a:r>
              <a:rPr lang="en" sz="2400"/>
              <a:t>Risk-taking is an intrinsic component of business.</a:t>
            </a:r>
            <a:endParaRPr sz="2400"/>
          </a:p>
        </p:txBody>
      </p:sp>
      <p:pic>
        <p:nvPicPr>
          <p:cNvPr id="3" name="Google Shape;826;p56">
            <a:extLst>
              <a:ext uri="{FF2B5EF4-FFF2-40B4-BE49-F238E27FC236}">
                <a16:creationId xmlns:a16="http://schemas.microsoft.com/office/drawing/2014/main" id="{2979D018-C186-4669-9620-6CE24BAEEAA1}"/>
              </a:ext>
            </a:extLst>
          </p:cNvPr>
          <p:cNvPicPr preferRelativeResize="0"/>
          <p:nvPr/>
        </p:nvPicPr>
        <p:blipFill rotWithShape="1">
          <a:blip r:embed="rId3">
            <a:alphaModFix/>
          </a:blip>
          <a:srcRect l="6664" t="4858" r="6220" b="5495"/>
          <a:stretch/>
        </p:blipFill>
        <p:spPr>
          <a:xfrm>
            <a:off x="0" y="3808045"/>
            <a:ext cx="1291560" cy="1329150"/>
          </a:xfrm>
          <a:prstGeom prst="rect">
            <a:avLst/>
          </a:prstGeom>
          <a:noFill/>
          <a:ln>
            <a:noFill/>
          </a:ln>
        </p:spPr>
      </p:pic>
      <p:sp>
        <p:nvSpPr>
          <p:cNvPr id="4" name="Google Shape;827;p56">
            <a:extLst>
              <a:ext uri="{FF2B5EF4-FFF2-40B4-BE49-F238E27FC236}">
                <a16:creationId xmlns:a16="http://schemas.microsoft.com/office/drawing/2014/main" id="{FD9E6CE5-07FB-4880-9078-735CF25A7828}"/>
              </a:ext>
            </a:extLst>
          </p:cNvPr>
          <p:cNvSpPr txBox="1"/>
          <p:nvPr/>
        </p:nvSpPr>
        <p:spPr>
          <a:xfrm>
            <a:off x="1496650" y="4244800"/>
            <a:ext cx="2862300" cy="27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latin typeface="Fira Sans Condensed Light"/>
                <a:ea typeface="Fira Sans Condensed Light"/>
                <a:cs typeface="Fira Sans Condensed Light"/>
                <a:sym typeface="Fira Sans Condensed Light"/>
              </a:rPr>
              <a:t>CyberFace says “We all contribute to that risk management culture!”</a:t>
            </a:r>
            <a:endParaRPr>
              <a:solidFill>
                <a:srgbClr val="FFFFFF"/>
              </a:solidFill>
              <a:latin typeface="Fira Sans Condensed Light"/>
              <a:ea typeface="Fira Sans Condensed Light"/>
              <a:cs typeface="Fira Sans Condensed Light"/>
              <a:sym typeface="Fira Sans Condensed Light"/>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27"/>
        <p:cNvGrpSpPr/>
        <p:nvPr/>
      </p:nvGrpSpPr>
      <p:grpSpPr>
        <a:xfrm>
          <a:off x="0" y="0"/>
          <a:ext cx="0" cy="0"/>
          <a:chOff x="0" y="0"/>
          <a:chExt cx="0" cy="0"/>
        </a:xfrm>
      </p:grpSpPr>
      <p:sp>
        <p:nvSpPr>
          <p:cNvPr id="628" name="Google Shape;628;p46"/>
          <p:cNvSpPr txBox="1">
            <a:spLocks noGrp="1"/>
          </p:cNvSpPr>
          <p:nvPr>
            <p:ph type="title"/>
          </p:nvPr>
        </p:nvSpPr>
        <p:spPr>
          <a:xfrm>
            <a:off x="720100" y="3574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RISK MANAGEMENT GOALS</a:t>
            </a:r>
            <a:endParaRPr/>
          </a:p>
        </p:txBody>
      </p:sp>
      <p:sp>
        <p:nvSpPr>
          <p:cNvPr id="629" name="Google Shape;629;p46"/>
          <p:cNvSpPr txBox="1">
            <a:spLocks noGrp="1"/>
          </p:cNvSpPr>
          <p:nvPr>
            <p:ph type="subTitle" idx="4294967295"/>
          </p:nvPr>
        </p:nvSpPr>
        <p:spPr>
          <a:xfrm>
            <a:off x="714450" y="3779475"/>
            <a:ext cx="1532400" cy="783900"/>
          </a:xfrm>
          <a:prstGeom prst="rect">
            <a:avLst/>
          </a:prstGeom>
        </p:spPr>
        <p:txBody>
          <a:bodyPr spcFirstLastPara="1" wrap="square" lIns="91425" tIns="91425" rIns="91425" bIns="0" anchor="t" anchorCtr="0">
            <a:noAutofit/>
          </a:bodyPr>
          <a:lstStyle/>
          <a:p>
            <a:pPr marL="0" lvl="0" indent="0" algn="ctr" rtl="0">
              <a:lnSpc>
                <a:spcPct val="100000"/>
              </a:lnSpc>
              <a:spcBef>
                <a:spcPts val="0"/>
              </a:spcBef>
              <a:spcAft>
                <a:spcPts val="1600"/>
              </a:spcAft>
              <a:buNone/>
            </a:pPr>
            <a:r>
              <a:rPr lang="en" sz="1400"/>
              <a:t>Identify KNOWN risks; explore UNKNOWN risks</a:t>
            </a:r>
            <a:endParaRPr sz="1400">
              <a:solidFill>
                <a:srgbClr val="F3F3F3"/>
              </a:solidFill>
            </a:endParaRPr>
          </a:p>
        </p:txBody>
      </p:sp>
      <p:sp>
        <p:nvSpPr>
          <p:cNvPr id="630" name="Google Shape;630;p46"/>
          <p:cNvSpPr txBox="1">
            <a:spLocks noGrp="1"/>
          </p:cNvSpPr>
          <p:nvPr>
            <p:ph type="subTitle" idx="4294967295"/>
          </p:nvPr>
        </p:nvSpPr>
        <p:spPr>
          <a:xfrm>
            <a:off x="3495575" y="3779475"/>
            <a:ext cx="2256900" cy="783900"/>
          </a:xfrm>
          <a:prstGeom prst="rect">
            <a:avLst/>
          </a:prstGeom>
        </p:spPr>
        <p:txBody>
          <a:bodyPr spcFirstLastPara="1" wrap="square" lIns="91425" tIns="91425" rIns="91425" bIns="0" anchor="t" anchorCtr="0">
            <a:noAutofit/>
          </a:bodyPr>
          <a:lstStyle/>
          <a:p>
            <a:pPr marL="0" lvl="0" indent="0" algn="ctr" rtl="0">
              <a:lnSpc>
                <a:spcPct val="100000"/>
              </a:lnSpc>
              <a:spcBef>
                <a:spcPts val="0"/>
              </a:spcBef>
              <a:spcAft>
                <a:spcPts val="1600"/>
              </a:spcAft>
              <a:buNone/>
            </a:pPr>
            <a:r>
              <a:rPr lang="en" sz="1400" dirty="0"/>
              <a:t>Following your RMF, analyze and score the severity of the problems - in BUSINESS TERMS</a:t>
            </a:r>
            <a:endParaRPr sz="1400" dirty="0">
              <a:solidFill>
                <a:srgbClr val="F3F3F3"/>
              </a:solidFill>
            </a:endParaRPr>
          </a:p>
        </p:txBody>
      </p:sp>
      <p:sp>
        <p:nvSpPr>
          <p:cNvPr id="631" name="Google Shape;631;p46"/>
          <p:cNvSpPr txBox="1">
            <a:spLocks noGrp="1"/>
          </p:cNvSpPr>
          <p:nvPr>
            <p:ph type="subTitle" idx="4294967295"/>
          </p:nvPr>
        </p:nvSpPr>
        <p:spPr>
          <a:xfrm>
            <a:off x="2020375" y="1266025"/>
            <a:ext cx="2124300" cy="987000"/>
          </a:xfrm>
          <a:prstGeom prst="rect">
            <a:avLst/>
          </a:prstGeom>
        </p:spPr>
        <p:txBody>
          <a:bodyPr spcFirstLastPara="1" wrap="square" lIns="91425" tIns="91425" rIns="91425" bIns="0" anchor="b" anchorCtr="0">
            <a:noAutofit/>
          </a:bodyPr>
          <a:lstStyle/>
          <a:p>
            <a:pPr marL="0" lvl="0" indent="0" algn="ctr" rtl="0">
              <a:lnSpc>
                <a:spcPct val="100000"/>
              </a:lnSpc>
              <a:spcBef>
                <a:spcPts val="0"/>
              </a:spcBef>
              <a:spcAft>
                <a:spcPts val="1600"/>
              </a:spcAft>
              <a:buNone/>
            </a:pPr>
            <a:r>
              <a:rPr lang="en" sz="1400"/>
              <a:t>Collect all relevant data around the potential problem</a:t>
            </a:r>
            <a:endParaRPr sz="1400">
              <a:solidFill>
                <a:srgbClr val="F3F3F3"/>
              </a:solidFill>
            </a:endParaRPr>
          </a:p>
        </p:txBody>
      </p:sp>
      <p:sp>
        <p:nvSpPr>
          <p:cNvPr id="632" name="Google Shape;632;p46"/>
          <p:cNvSpPr txBox="1">
            <a:spLocks noGrp="1"/>
          </p:cNvSpPr>
          <p:nvPr>
            <p:ph type="subTitle" idx="4294967295"/>
          </p:nvPr>
        </p:nvSpPr>
        <p:spPr>
          <a:xfrm>
            <a:off x="6581675" y="3779475"/>
            <a:ext cx="2307000" cy="783900"/>
          </a:xfrm>
          <a:prstGeom prst="rect">
            <a:avLst/>
          </a:prstGeom>
        </p:spPr>
        <p:txBody>
          <a:bodyPr spcFirstLastPara="1" wrap="square" lIns="91425" tIns="91425" rIns="91425" bIns="0" anchor="t" anchorCtr="0">
            <a:noAutofit/>
          </a:bodyPr>
          <a:lstStyle/>
          <a:p>
            <a:pPr marL="0" lvl="0" indent="0" algn="ctr" rtl="0">
              <a:lnSpc>
                <a:spcPct val="100000"/>
              </a:lnSpc>
              <a:spcBef>
                <a:spcPts val="0"/>
              </a:spcBef>
              <a:spcAft>
                <a:spcPts val="1600"/>
              </a:spcAft>
              <a:buNone/>
            </a:pPr>
            <a:r>
              <a:rPr lang="en" sz="1400"/>
              <a:t>Set targets for periodic review and monitor progress as old risks are resolved and as new risks evolve</a:t>
            </a:r>
            <a:endParaRPr sz="1400">
              <a:solidFill>
                <a:srgbClr val="F3F3F3"/>
              </a:solidFill>
            </a:endParaRPr>
          </a:p>
        </p:txBody>
      </p:sp>
      <p:sp>
        <p:nvSpPr>
          <p:cNvPr id="633" name="Google Shape;633;p46"/>
          <p:cNvSpPr txBox="1">
            <a:spLocks noGrp="1"/>
          </p:cNvSpPr>
          <p:nvPr>
            <p:ph type="subTitle" idx="4294967295"/>
          </p:nvPr>
        </p:nvSpPr>
        <p:spPr>
          <a:xfrm>
            <a:off x="4858350" y="1266025"/>
            <a:ext cx="2592300" cy="987000"/>
          </a:xfrm>
          <a:prstGeom prst="rect">
            <a:avLst/>
          </a:prstGeom>
        </p:spPr>
        <p:txBody>
          <a:bodyPr spcFirstLastPara="1" wrap="square" lIns="91425" tIns="91425" rIns="91425" bIns="0" anchor="b" anchorCtr="0">
            <a:noAutofit/>
          </a:bodyPr>
          <a:lstStyle/>
          <a:p>
            <a:pPr marL="0" lvl="0" indent="0" algn="ctr" rtl="0">
              <a:lnSpc>
                <a:spcPct val="100000"/>
              </a:lnSpc>
              <a:spcBef>
                <a:spcPts val="0"/>
              </a:spcBef>
              <a:spcAft>
                <a:spcPts val="1600"/>
              </a:spcAft>
              <a:buNone/>
            </a:pPr>
            <a:r>
              <a:rPr lang="en" sz="1400" dirty="0"/>
              <a:t>Following your org’s Risk Strategy, provide the business calm, trusted advice on possible courses of action</a:t>
            </a:r>
            <a:endParaRPr sz="1400" dirty="0">
              <a:solidFill>
                <a:srgbClr val="F3F3F3"/>
              </a:solidFill>
            </a:endParaRPr>
          </a:p>
        </p:txBody>
      </p:sp>
      <p:sp>
        <p:nvSpPr>
          <p:cNvPr id="634" name="Google Shape;634;p46"/>
          <p:cNvSpPr txBox="1">
            <a:spLocks noGrp="1"/>
          </p:cNvSpPr>
          <p:nvPr>
            <p:ph type="subTitle" idx="4294967295"/>
          </p:nvPr>
        </p:nvSpPr>
        <p:spPr>
          <a:xfrm>
            <a:off x="2197200" y="2125814"/>
            <a:ext cx="1658400" cy="371400"/>
          </a:xfrm>
          <a:prstGeom prst="rect">
            <a:avLst/>
          </a:prstGeom>
        </p:spPr>
        <p:txBody>
          <a:bodyPr spcFirstLastPara="1" wrap="square" lIns="91425" tIns="255600" rIns="91425" bIns="0" anchor="ctr" anchorCtr="0">
            <a:noAutofit/>
          </a:bodyPr>
          <a:lstStyle/>
          <a:p>
            <a:pPr marL="0" lvl="0" indent="0" algn="ctr" rtl="0">
              <a:lnSpc>
                <a:spcPct val="100000"/>
              </a:lnSpc>
              <a:spcBef>
                <a:spcPts val="0"/>
              </a:spcBef>
              <a:spcAft>
                <a:spcPts val="1600"/>
              </a:spcAft>
              <a:buNone/>
            </a:pPr>
            <a:r>
              <a:rPr lang="en" sz="1800" b="1">
                <a:latin typeface="Rajdhani"/>
                <a:ea typeface="Rajdhani"/>
                <a:cs typeface="Rajdhani"/>
                <a:sym typeface="Rajdhani"/>
              </a:rPr>
              <a:t>DOCUMENT</a:t>
            </a:r>
            <a:endParaRPr sz="1800" b="1">
              <a:solidFill>
                <a:srgbClr val="F3F3F3"/>
              </a:solidFill>
              <a:latin typeface="Rajdhani"/>
              <a:ea typeface="Rajdhani"/>
              <a:cs typeface="Rajdhani"/>
              <a:sym typeface="Rajdhani"/>
            </a:endParaRPr>
          </a:p>
        </p:txBody>
      </p:sp>
      <p:sp>
        <p:nvSpPr>
          <p:cNvPr id="635" name="Google Shape;635;p46"/>
          <p:cNvSpPr txBox="1">
            <a:spLocks noGrp="1"/>
          </p:cNvSpPr>
          <p:nvPr>
            <p:ph type="subTitle" idx="4294967295"/>
          </p:nvPr>
        </p:nvSpPr>
        <p:spPr>
          <a:xfrm>
            <a:off x="5288600" y="2125814"/>
            <a:ext cx="1658400" cy="371400"/>
          </a:xfrm>
          <a:prstGeom prst="rect">
            <a:avLst/>
          </a:prstGeom>
        </p:spPr>
        <p:txBody>
          <a:bodyPr spcFirstLastPara="1" wrap="square" lIns="91425" tIns="255600" rIns="91425" bIns="0" anchor="ctr" anchorCtr="0">
            <a:noAutofit/>
          </a:bodyPr>
          <a:lstStyle/>
          <a:p>
            <a:pPr marL="0" lvl="0" indent="0" algn="ctr" rtl="0">
              <a:lnSpc>
                <a:spcPct val="100000"/>
              </a:lnSpc>
              <a:spcBef>
                <a:spcPts val="0"/>
              </a:spcBef>
              <a:spcAft>
                <a:spcPts val="1600"/>
              </a:spcAft>
              <a:buNone/>
            </a:pPr>
            <a:r>
              <a:rPr lang="en" sz="1800" b="1">
                <a:latin typeface="Rajdhani"/>
                <a:ea typeface="Rajdhani"/>
                <a:cs typeface="Rajdhani"/>
                <a:sym typeface="Rajdhani"/>
              </a:rPr>
              <a:t>RECOMMEND</a:t>
            </a:r>
            <a:endParaRPr sz="1800" b="1">
              <a:solidFill>
                <a:srgbClr val="F3F3F3"/>
              </a:solidFill>
              <a:latin typeface="Rajdhani"/>
              <a:ea typeface="Rajdhani"/>
              <a:cs typeface="Rajdhani"/>
              <a:sym typeface="Rajdhani"/>
            </a:endParaRPr>
          </a:p>
        </p:txBody>
      </p:sp>
      <p:sp>
        <p:nvSpPr>
          <p:cNvPr id="636" name="Google Shape;636;p46"/>
          <p:cNvSpPr txBox="1">
            <a:spLocks noGrp="1"/>
          </p:cNvSpPr>
          <p:nvPr>
            <p:ph type="subTitle" idx="4294967295"/>
          </p:nvPr>
        </p:nvSpPr>
        <p:spPr>
          <a:xfrm>
            <a:off x="651400" y="3401014"/>
            <a:ext cx="1658400" cy="371400"/>
          </a:xfrm>
          <a:prstGeom prst="rect">
            <a:avLst/>
          </a:prstGeom>
        </p:spPr>
        <p:txBody>
          <a:bodyPr spcFirstLastPara="1" wrap="square" lIns="91425" tIns="255600" rIns="91425" bIns="0" anchor="ctr" anchorCtr="0">
            <a:noAutofit/>
          </a:bodyPr>
          <a:lstStyle/>
          <a:p>
            <a:pPr marL="0" lvl="0" indent="0" algn="ctr" rtl="0">
              <a:lnSpc>
                <a:spcPct val="100000"/>
              </a:lnSpc>
              <a:spcBef>
                <a:spcPts val="0"/>
              </a:spcBef>
              <a:spcAft>
                <a:spcPts val="1600"/>
              </a:spcAft>
              <a:buNone/>
            </a:pPr>
            <a:r>
              <a:rPr lang="en" sz="1800" b="1">
                <a:latin typeface="Rajdhani"/>
                <a:ea typeface="Rajdhani"/>
                <a:cs typeface="Rajdhani"/>
                <a:sym typeface="Rajdhani"/>
              </a:rPr>
              <a:t>IDENTIFY</a:t>
            </a:r>
            <a:endParaRPr sz="1800" b="1">
              <a:solidFill>
                <a:srgbClr val="F3F3F3"/>
              </a:solidFill>
              <a:latin typeface="Rajdhani"/>
              <a:ea typeface="Rajdhani"/>
              <a:cs typeface="Rajdhani"/>
              <a:sym typeface="Rajdhani"/>
            </a:endParaRPr>
          </a:p>
        </p:txBody>
      </p:sp>
      <p:sp>
        <p:nvSpPr>
          <p:cNvPr id="637" name="Google Shape;637;p46"/>
          <p:cNvSpPr txBox="1">
            <a:spLocks noGrp="1"/>
          </p:cNvSpPr>
          <p:nvPr>
            <p:ph type="subTitle" idx="4294967295"/>
          </p:nvPr>
        </p:nvSpPr>
        <p:spPr>
          <a:xfrm>
            <a:off x="6834400" y="3401014"/>
            <a:ext cx="1658400" cy="371400"/>
          </a:xfrm>
          <a:prstGeom prst="rect">
            <a:avLst/>
          </a:prstGeom>
        </p:spPr>
        <p:txBody>
          <a:bodyPr spcFirstLastPara="1" wrap="square" lIns="91425" tIns="255600" rIns="91425" bIns="0" anchor="ctr" anchorCtr="0">
            <a:noAutofit/>
          </a:bodyPr>
          <a:lstStyle/>
          <a:p>
            <a:pPr marL="0" lvl="0" indent="0" algn="ctr" rtl="0">
              <a:lnSpc>
                <a:spcPct val="100000"/>
              </a:lnSpc>
              <a:spcBef>
                <a:spcPts val="0"/>
              </a:spcBef>
              <a:spcAft>
                <a:spcPts val="1600"/>
              </a:spcAft>
              <a:buNone/>
            </a:pPr>
            <a:r>
              <a:rPr lang="en" sz="1800" b="1">
                <a:latin typeface="Rajdhani"/>
                <a:ea typeface="Rajdhani"/>
                <a:cs typeface="Rajdhani"/>
                <a:sym typeface="Rajdhani"/>
              </a:rPr>
              <a:t>MONITOR</a:t>
            </a:r>
            <a:endParaRPr sz="1800" b="1">
              <a:solidFill>
                <a:srgbClr val="F3F3F3"/>
              </a:solidFill>
              <a:latin typeface="Rajdhani"/>
              <a:ea typeface="Rajdhani"/>
              <a:cs typeface="Rajdhani"/>
              <a:sym typeface="Rajdhani"/>
            </a:endParaRPr>
          </a:p>
        </p:txBody>
      </p:sp>
      <p:sp>
        <p:nvSpPr>
          <p:cNvPr id="638" name="Google Shape;638;p46"/>
          <p:cNvSpPr txBox="1">
            <a:spLocks noGrp="1"/>
          </p:cNvSpPr>
          <p:nvPr>
            <p:ph type="subTitle" idx="4294967295"/>
          </p:nvPr>
        </p:nvSpPr>
        <p:spPr>
          <a:xfrm>
            <a:off x="3742900" y="3401014"/>
            <a:ext cx="1658400" cy="371400"/>
          </a:xfrm>
          <a:prstGeom prst="rect">
            <a:avLst/>
          </a:prstGeom>
        </p:spPr>
        <p:txBody>
          <a:bodyPr spcFirstLastPara="1" wrap="square" lIns="91425" tIns="255600" rIns="91425" bIns="0" anchor="ctr" anchorCtr="0">
            <a:noAutofit/>
          </a:bodyPr>
          <a:lstStyle/>
          <a:p>
            <a:pPr marL="0" lvl="0" indent="0" algn="ctr" rtl="0">
              <a:lnSpc>
                <a:spcPct val="100000"/>
              </a:lnSpc>
              <a:spcBef>
                <a:spcPts val="0"/>
              </a:spcBef>
              <a:spcAft>
                <a:spcPts val="1600"/>
              </a:spcAft>
              <a:buNone/>
            </a:pPr>
            <a:r>
              <a:rPr lang="en" sz="1800" b="1" dirty="0">
                <a:latin typeface="Rajdhani"/>
                <a:ea typeface="Rajdhani"/>
                <a:cs typeface="Rajdhani"/>
                <a:sym typeface="Rajdhani"/>
              </a:rPr>
              <a:t>ASSESS</a:t>
            </a:r>
            <a:endParaRPr sz="1800" b="1" dirty="0">
              <a:solidFill>
                <a:srgbClr val="F3F3F3"/>
              </a:solidFill>
              <a:latin typeface="Rajdhani"/>
              <a:ea typeface="Rajdhani"/>
              <a:cs typeface="Rajdhani"/>
              <a:sym typeface="Rajdhani"/>
            </a:endParaRPr>
          </a:p>
        </p:txBody>
      </p:sp>
      <p:sp>
        <p:nvSpPr>
          <p:cNvPr id="639" name="Google Shape;639;p46"/>
          <p:cNvSpPr/>
          <p:nvPr/>
        </p:nvSpPr>
        <p:spPr>
          <a:xfrm>
            <a:off x="1194250" y="2676375"/>
            <a:ext cx="572700" cy="572700"/>
          </a:xfrm>
          <a:prstGeom prst="ellipse">
            <a:avLst/>
          </a:prstGeom>
          <a:noFill/>
          <a:ln w="19050"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46"/>
          <p:cNvSpPr/>
          <p:nvPr/>
        </p:nvSpPr>
        <p:spPr>
          <a:xfrm>
            <a:off x="2739950" y="2676375"/>
            <a:ext cx="572700" cy="572700"/>
          </a:xfrm>
          <a:prstGeom prst="ellipse">
            <a:avLst/>
          </a:prstGeom>
          <a:noFill/>
          <a:ln w="19050"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46"/>
          <p:cNvSpPr/>
          <p:nvPr/>
        </p:nvSpPr>
        <p:spPr>
          <a:xfrm>
            <a:off x="4285650" y="2676375"/>
            <a:ext cx="572700" cy="572700"/>
          </a:xfrm>
          <a:prstGeom prst="ellipse">
            <a:avLst/>
          </a:prstGeom>
          <a:noFill/>
          <a:ln w="19050"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46"/>
          <p:cNvSpPr/>
          <p:nvPr/>
        </p:nvSpPr>
        <p:spPr>
          <a:xfrm>
            <a:off x="5831350" y="2676375"/>
            <a:ext cx="572700" cy="572700"/>
          </a:xfrm>
          <a:prstGeom prst="ellipse">
            <a:avLst/>
          </a:prstGeom>
          <a:noFill/>
          <a:ln w="19050"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46"/>
          <p:cNvSpPr/>
          <p:nvPr/>
        </p:nvSpPr>
        <p:spPr>
          <a:xfrm>
            <a:off x="7377050" y="2676375"/>
            <a:ext cx="572700" cy="572700"/>
          </a:xfrm>
          <a:prstGeom prst="ellipse">
            <a:avLst/>
          </a:prstGeom>
          <a:noFill/>
          <a:ln w="19050"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44" name="Google Shape;644;p46"/>
          <p:cNvCxnSpPr>
            <a:stCxn id="639" idx="6"/>
            <a:endCxn id="640" idx="2"/>
          </p:cNvCxnSpPr>
          <p:nvPr/>
        </p:nvCxnSpPr>
        <p:spPr>
          <a:xfrm>
            <a:off x="1766950" y="2962725"/>
            <a:ext cx="972900" cy="0"/>
          </a:xfrm>
          <a:prstGeom prst="straightConnector1">
            <a:avLst/>
          </a:prstGeom>
          <a:noFill/>
          <a:ln w="19050" cap="flat" cmpd="sng">
            <a:solidFill>
              <a:srgbClr val="F3F3F3"/>
            </a:solidFill>
            <a:prstDash val="solid"/>
            <a:round/>
            <a:headEnd type="none" w="med" len="med"/>
            <a:tailEnd type="none" w="med" len="med"/>
          </a:ln>
        </p:spPr>
      </p:cxnSp>
      <p:cxnSp>
        <p:nvCxnSpPr>
          <p:cNvPr id="645" name="Google Shape;645;p46"/>
          <p:cNvCxnSpPr>
            <a:stCxn id="640" idx="6"/>
            <a:endCxn id="641" idx="2"/>
          </p:cNvCxnSpPr>
          <p:nvPr/>
        </p:nvCxnSpPr>
        <p:spPr>
          <a:xfrm>
            <a:off x="3312650" y="2962725"/>
            <a:ext cx="972900" cy="0"/>
          </a:xfrm>
          <a:prstGeom prst="straightConnector1">
            <a:avLst/>
          </a:prstGeom>
          <a:noFill/>
          <a:ln w="19050" cap="flat" cmpd="sng">
            <a:solidFill>
              <a:srgbClr val="F3F3F3"/>
            </a:solidFill>
            <a:prstDash val="solid"/>
            <a:round/>
            <a:headEnd type="none" w="med" len="med"/>
            <a:tailEnd type="none" w="med" len="med"/>
          </a:ln>
        </p:spPr>
      </p:cxnSp>
      <p:cxnSp>
        <p:nvCxnSpPr>
          <p:cNvPr id="646" name="Google Shape;646;p46"/>
          <p:cNvCxnSpPr>
            <a:stCxn id="641" idx="6"/>
            <a:endCxn id="642" idx="2"/>
          </p:cNvCxnSpPr>
          <p:nvPr/>
        </p:nvCxnSpPr>
        <p:spPr>
          <a:xfrm>
            <a:off x="4858350" y="2962725"/>
            <a:ext cx="972900" cy="0"/>
          </a:xfrm>
          <a:prstGeom prst="straightConnector1">
            <a:avLst/>
          </a:prstGeom>
          <a:noFill/>
          <a:ln w="19050" cap="flat" cmpd="sng">
            <a:solidFill>
              <a:srgbClr val="F3F3F3"/>
            </a:solidFill>
            <a:prstDash val="solid"/>
            <a:round/>
            <a:headEnd type="none" w="med" len="med"/>
            <a:tailEnd type="none" w="med" len="med"/>
          </a:ln>
        </p:spPr>
      </p:cxnSp>
      <p:cxnSp>
        <p:nvCxnSpPr>
          <p:cNvPr id="647" name="Google Shape;647;p46"/>
          <p:cNvCxnSpPr>
            <a:stCxn id="642" idx="6"/>
            <a:endCxn id="643" idx="2"/>
          </p:cNvCxnSpPr>
          <p:nvPr/>
        </p:nvCxnSpPr>
        <p:spPr>
          <a:xfrm>
            <a:off x="6404050" y="2962725"/>
            <a:ext cx="972900" cy="0"/>
          </a:xfrm>
          <a:prstGeom prst="straightConnector1">
            <a:avLst/>
          </a:prstGeom>
          <a:noFill/>
          <a:ln w="19050" cap="flat" cmpd="sng">
            <a:solidFill>
              <a:srgbClr val="F3F3F3"/>
            </a:solidFill>
            <a:prstDash val="solid"/>
            <a:round/>
            <a:headEnd type="none" w="med" len="med"/>
            <a:tailEnd type="none" w="med" len="med"/>
          </a:ln>
        </p:spPr>
      </p:cxnSp>
      <p:grpSp>
        <p:nvGrpSpPr>
          <p:cNvPr id="648" name="Google Shape;648;p46"/>
          <p:cNvGrpSpPr/>
          <p:nvPr/>
        </p:nvGrpSpPr>
        <p:grpSpPr>
          <a:xfrm>
            <a:off x="1332734" y="2826965"/>
            <a:ext cx="288452" cy="275353"/>
            <a:chOff x="4126815" y="2760704"/>
            <a:chExt cx="380393" cy="363118"/>
          </a:xfrm>
        </p:grpSpPr>
        <p:sp>
          <p:nvSpPr>
            <p:cNvPr id="649" name="Google Shape;649;p46"/>
            <p:cNvSpPr/>
            <p:nvPr/>
          </p:nvSpPr>
          <p:spPr>
            <a:xfrm>
              <a:off x="4219825" y="2822435"/>
              <a:ext cx="103267" cy="29056"/>
            </a:xfrm>
            <a:custGeom>
              <a:avLst/>
              <a:gdLst/>
              <a:ahLst/>
              <a:cxnLst/>
              <a:rect l="l" t="t" r="r" b="b"/>
              <a:pathLst>
                <a:path w="3252" h="915" extrusionOk="0">
                  <a:moveTo>
                    <a:pt x="1620" y="0"/>
                  </a:moveTo>
                  <a:cubicBezTo>
                    <a:pt x="1025" y="0"/>
                    <a:pt x="477" y="215"/>
                    <a:pt x="60" y="631"/>
                  </a:cubicBezTo>
                  <a:cubicBezTo>
                    <a:pt x="1" y="691"/>
                    <a:pt x="1" y="810"/>
                    <a:pt x="60" y="869"/>
                  </a:cubicBezTo>
                  <a:cubicBezTo>
                    <a:pt x="90" y="899"/>
                    <a:pt x="132" y="914"/>
                    <a:pt x="175" y="914"/>
                  </a:cubicBezTo>
                  <a:cubicBezTo>
                    <a:pt x="218" y="914"/>
                    <a:pt x="263" y="899"/>
                    <a:pt x="298" y="869"/>
                  </a:cubicBezTo>
                  <a:cubicBezTo>
                    <a:pt x="656" y="512"/>
                    <a:pt x="1120" y="322"/>
                    <a:pt x="1620" y="322"/>
                  </a:cubicBezTo>
                  <a:cubicBezTo>
                    <a:pt x="2132" y="322"/>
                    <a:pt x="2596" y="512"/>
                    <a:pt x="2953" y="869"/>
                  </a:cubicBezTo>
                  <a:cubicBezTo>
                    <a:pt x="2983" y="899"/>
                    <a:pt x="3028" y="914"/>
                    <a:pt x="3073" y="914"/>
                  </a:cubicBezTo>
                  <a:cubicBezTo>
                    <a:pt x="3117" y="914"/>
                    <a:pt x="3162" y="899"/>
                    <a:pt x="3192" y="869"/>
                  </a:cubicBezTo>
                  <a:cubicBezTo>
                    <a:pt x="3251" y="810"/>
                    <a:pt x="3251" y="691"/>
                    <a:pt x="3192" y="631"/>
                  </a:cubicBezTo>
                  <a:cubicBezTo>
                    <a:pt x="2775" y="215"/>
                    <a:pt x="2215" y="0"/>
                    <a:pt x="16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46"/>
            <p:cNvSpPr/>
            <p:nvPr/>
          </p:nvSpPr>
          <p:spPr>
            <a:xfrm>
              <a:off x="4126815" y="2760704"/>
              <a:ext cx="380393" cy="363118"/>
            </a:xfrm>
            <a:custGeom>
              <a:avLst/>
              <a:gdLst/>
              <a:ahLst/>
              <a:cxnLst/>
              <a:rect l="l" t="t" r="r" b="b"/>
              <a:pathLst>
                <a:path w="11979" h="11435" extrusionOk="0">
                  <a:moveTo>
                    <a:pt x="7621" y="6921"/>
                  </a:moveTo>
                  <a:lnTo>
                    <a:pt x="8061" y="7373"/>
                  </a:lnTo>
                  <a:lnTo>
                    <a:pt x="7787" y="7659"/>
                  </a:lnTo>
                  <a:lnTo>
                    <a:pt x="7335" y="7207"/>
                  </a:lnTo>
                  <a:cubicBezTo>
                    <a:pt x="7442" y="7123"/>
                    <a:pt x="7526" y="7016"/>
                    <a:pt x="7621" y="6921"/>
                  </a:cubicBezTo>
                  <a:close/>
                  <a:moveTo>
                    <a:pt x="4552" y="328"/>
                  </a:moveTo>
                  <a:cubicBezTo>
                    <a:pt x="5525" y="328"/>
                    <a:pt x="6496" y="700"/>
                    <a:pt x="7228" y="1444"/>
                  </a:cubicBezTo>
                  <a:cubicBezTo>
                    <a:pt x="8645" y="2861"/>
                    <a:pt x="8704" y="5076"/>
                    <a:pt x="7466" y="6564"/>
                  </a:cubicBezTo>
                  <a:cubicBezTo>
                    <a:pt x="7311" y="6766"/>
                    <a:pt x="7156" y="6909"/>
                    <a:pt x="6978" y="7064"/>
                  </a:cubicBezTo>
                  <a:cubicBezTo>
                    <a:pt x="6279" y="7651"/>
                    <a:pt x="5417" y="7944"/>
                    <a:pt x="4554" y="7944"/>
                  </a:cubicBezTo>
                  <a:cubicBezTo>
                    <a:pt x="3579" y="7944"/>
                    <a:pt x="2603" y="7571"/>
                    <a:pt x="1858" y="6826"/>
                  </a:cubicBezTo>
                  <a:cubicBezTo>
                    <a:pt x="370" y="5338"/>
                    <a:pt x="370" y="2921"/>
                    <a:pt x="1858" y="1444"/>
                  </a:cubicBezTo>
                  <a:cubicBezTo>
                    <a:pt x="2602" y="700"/>
                    <a:pt x="3579" y="328"/>
                    <a:pt x="4552" y="328"/>
                  </a:cubicBezTo>
                  <a:close/>
                  <a:moveTo>
                    <a:pt x="8518" y="7440"/>
                  </a:moveTo>
                  <a:cubicBezTo>
                    <a:pt x="8550" y="7440"/>
                    <a:pt x="8580" y="7453"/>
                    <a:pt x="8597" y="7481"/>
                  </a:cubicBezTo>
                  <a:lnTo>
                    <a:pt x="9061" y="7897"/>
                  </a:lnTo>
                  <a:lnTo>
                    <a:pt x="8276" y="8683"/>
                  </a:lnTo>
                  <a:lnTo>
                    <a:pt x="7883" y="8195"/>
                  </a:lnTo>
                  <a:cubicBezTo>
                    <a:pt x="7847" y="8135"/>
                    <a:pt x="7847" y="8052"/>
                    <a:pt x="7883" y="8016"/>
                  </a:cubicBezTo>
                  <a:lnTo>
                    <a:pt x="8418" y="7481"/>
                  </a:lnTo>
                  <a:cubicBezTo>
                    <a:pt x="8444" y="7456"/>
                    <a:pt x="8482" y="7440"/>
                    <a:pt x="8518" y="7440"/>
                  </a:cubicBezTo>
                  <a:close/>
                  <a:moveTo>
                    <a:pt x="9335" y="8100"/>
                  </a:moveTo>
                  <a:lnTo>
                    <a:pt x="11252" y="9779"/>
                  </a:lnTo>
                  <a:cubicBezTo>
                    <a:pt x="11574" y="10064"/>
                    <a:pt x="11597" y="10576"/>
                    <a:pt x="11276" y="10886"/>
                  </a:cubicBezTo>
                  <a:cubicBezTo>
                    <a:pt x="11128" y="11033"/>
                    <a:pt x="10940" y="11105"/>
                    <a:pt x="10752" y="11105"/>
                  </a:cubicBezTo>
                  <a:cubicBezTo>
                    <a:pt x="10544" y="11105"/>
                    <a:pt x="10336" y="11018"/>
                    <a:pt x="10181" y="10850"/>
                  </a:cubicBezTo>
                  <a:lnTo>
                    <a:pt x="8514" y="8921"/>
                  </a:lnTo>
                  <a:lnTo>
                    <a:pt x="9335" y="8100"/>
                  </a:lnTo>
                  <a:close/>
                  <a:moveTo>
                    <a:pt x="4543" y="1"/>
                  </a:moveTo>
                  <a:cubicBezTo>
                    <a:pt x="3483" y="1"/>
                    <a:pt x="2424" y="402"/>
                    <a:pt x="1620" y="1206"/>
                  </a:cubicBezTo>
                  <a:cubicBezTo>
                    <a:pt x="1" y="2837"/>
                    <a:pt x="1" y="5457"/>
                    <a:pt x="1620" y="7064"/>
                  </a:cubicBezTo>
                  <a:cubicBezTo>
                    <a:pt x="2431" y="7875"/>
                    <a:pt x="3489" y="8272"/>
                    <a:pt x="4543" y="8272"/>
                  </a:cubicBezTo>
                  <a:cubicBezTo>
                    <a:pt x="5440" y="8272"/>
                    <a:pt x="6334" y="7985"/>
                    <a:pt x="7073" y="7421"/>
                  </a:cubicBezTo>
                  <a:lnTo>
                    <a:pt x="7561" y="7909"/>
                  </a:lnTo>
                  <a:cubicBezTo>
                    <a:pt x="7490" y="8076"/>
                    <a:pt x="7502" y="8278"/>
                    <a:pt x="7633" y="8409"/>
                  </a:cubicBezTo>
                  <a:lnTo>
                    <a:pt x="9954" y="11064"/>
                  </a:lnTo>
                  <a:cubicBezTo>
                    <a:pt x="10171" y="11312"/>
                    <a:pt x="10471" y="11434"/>
                    <a:pt x="10771" y="11434"/>
                  </a:cubicBezTo>
                  <a:cubicBezTo>
                    <a:pt x="11049" y="11434"/>
                    <a:pt x="11326" y="11330"/>
                    <a:pt x="11538" y="11124"/>
                  </a:cubicBezTo>
                  <a:cubicBezTo>
                    <a:pt x="11978" y="10671"/>
                    <a:pt x="11955" y="9945"/>
                    <a:pt x="11478" y="9540"/>
                  </a:cubicBezTo>
                  <a:lnTo>
                    <a:pt x="8823" y="7219"/>
                  </a:lnTo>
                  <a:cubicBezTo>
                    <a:pt x="8737" y="7139"/>
                    <a:pt x="8629" y="7104"/>
                    <a:pt x="8522" y="7104"/>
                  </a:cubicBezTo>
                  <a:cubicBezTo>
                    <a:pt x="8453" y="7104"/>
                    <a:pt x="8384" y="7119"/>
                    <a:pt x="8323" y="7147"/>
                  </a:cubicBezTo>
                  <a:lnTo>
                    <a:pt x="7823" y="6659"/>
                  </a:lnTo>
                  <a:cubicBezTo>
                    <a:pt x="9073" y="5052"/>
                    <a:pt x="8978" y="2694"/>
                    <a:pt x="7466" y="1206"/>
                  </a:cubicBezTo>
                  <a:cubicBezTo>
                    <a:pt x="6662" y="402"/>
                    <a:pt x="5603" y="1"/>
                    <a:pt x="4543"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46"/>
            <p:cNvSpPr/>
            <p:nvPr/>
          </p:nvSpPr>
          <p:spPr>
            <a:xfrm>
              <a:off x="4278826" y="2791379"/>
              <a:ext cx="103998" cy="201962"/>
            </a:xfrm>
            <a:custGeom>
              <a:avLst/>
              <a:gdLst/>
              <a:ahLst/>
              <a:cxnLst/>
              <a:rect l="l" t="t" r="r" b="b"/>
              <a:pathLst>
                <a:path w="3275" h="6360" extrusionOk="0">
                  <a:moveTo>
                    <a:pt x="191" y="0"/>
                  </a:moveTo>
                  <a:cubicBezTo>
                    <a:pt x="106" y="0"/>
                    <a:pt x="35" y="59"/>
                    <a:pt x="24" y="157"/>
                  </a:cubicBezTo>
                  <a:cubicBezTo>
                    <a:pt x="0" y="264"/>
                    <a:pt x="60" y="335"/>
                    <a:pt x="167" y="347"/>
                  </a:cubicBezTo>
                  <a:cubicBezTo>
                    <a:pt x="798" y="442"/>
                    <a:pt x="1345" y="716"/>
                    <a:pt x="1786" y="1169"/>
                  </a:cubicBezTo>
                  <a:cubicBezTo>
                    <a:pt x="2905" y="2288"/>
                    <a:pt x="2905" y="4110"/>
                    <a:pt x="1786" y="5229"/>
                  </a:cubicBezTo>
                  <a:cubicBezTo>
                    <a:pt x="1345" y="5645"/>
                    <a:pt x="774" y="5931"/>
                    <a:pt x="167" y="6015"/>
                  </a:cubicBezTo>
                  <a:cubicBezTo>
                    <a:pt x="83" y="6038"/>
                    <a:pt x="24" y="6122"/>
                    <a:pt x="24" y="6217"/>
                  </a:cubicBezTo>
                  <a:cubicBezTo>
                    <a:pt x="36" y="6300"/>
                    <a:pt x="107" y="6360"/>
                    <a:pt x="179" y="6360"/>
                  </a:cubicBezTo>
                  <a:lnTo>
                    <a:pt x="214" y="6360"/>
                  </a:lnTo>
                  <a:cubicBezTo>
                    <a:pt x="917" y="6253"/>
                    <a:pt x="1536" y="5943"/>
                    <a:pt x="2024" y="5455"/>
                  </a:cubicBezTo>
                  <a:cubicBezTo>
                    <a:pt x="3274" y="4205"/>
                    <a:pt x="3274" y="2169"/>
                    <a:pt x="2024" y="919"/>
                  </a:cubicBezTo>
                  <a:cubicBezTo>
                    <a:pt x="1536" y="419"/>
                    <a:pt x="917" y="109"/>
                    <a:pt x="214" y="2"/>
                  </a:cubicBezTo>
                  <a:cubicBezTo>
                    <a:pt x="206" y="1"/>
                    <a:pt x="198" y="0"/>
                    <a:pt x="191"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46"/>
            <p:cNvSpPr/>
            <p:nvPr/>
          </p:nvSpPr>
          <p:spPr>
            <a:xfrm>
              <a:off x="4159332" y="2791379"/>
              <a:ext cx="105903" cy="201962"/>
            </a:xfrm>
            <a:custGeom>
              <a:avLst/>
              <a:gdLst/>
              <a:ahLst/>
              <a:cxnLst/>
              <a:rect l="l" t="t" r="r" b="b"/>
              <a:pathLst>
                <a:path w="3335" h="6360" extrusionOk="0">
                  <a:moveTo>
                    <a:pt x="3162" y="1"/>
                  </a:moveTo>
                  <a:cubicBezTo>
                    <a:pt x="3156" y="1"/>
                    <a:pt x="3150" y="1"/>
                    <a:pt x="3144" y="2"/>
                  </a:cubicBezTo>
                  <a:cubicBezTo>
                    <a:pt x="2430" y="61"/>
                    <a:pt x="1775" y="383"/>
                    <a:pt x="1251" y="895"/>
                  </a:cubicBezTo>
                  <a:cubicBezTo>
                    <a:pt x="1" y="2145"/>
                    <a:pt x="1" y="4193"/>
                    <a:pt x="1251" y="5443"/>
                  </a:cubicBezTo>
                  <a:cubicBezTo>
                    <a:pt x="1775" y="5955"/>
                    <a:pt x="2430" y="6277"/>
                    <a:pt x="3144" y="6360"/>
                  </a:cubicBezTo>
                  <a:lnTo>
                    <a:pt x="3156" y="6360"/>
                  </a:lnTo>
                  <a:cubicBezTo>
                    <a:pt x="3251" y="6360"/>
                    <a:pt x="3311" y="6300"/>
                    <a:pt x="3323" y="6217"/>
                  </a:cubicBezTo>
                  <a:cubicBezTo>
                    <a:pt x="3334" y="6122"/>
                    <a:pt x="3263" y="6038"/>
                    <a:pt x="3168" y="6038"/>
                  </a:cubicBezTo>
                  <a:cubicBezTo>
                    <a:pt x="2537" y="5955"/>
                    <a:pt x="1941" y="5681"/>
                    <a:pt x="1477" y="5217"/>
                  </a:cubicBezTo>
                  <a:cubicBezTo>
                    <a:pt x="358" y="4098"/>
                    <a:pt x="358" y="2264"/>
                    <a:pt x="1477" y="1157"/>
                  </a:cubicBezTo>
                  <a:cubicBezTo>
                    <a:pt x="1941" y="692"/>
                    <a:pt x="2513" y="407"/>
                    <a:pt x="3168" y="335"/>
                  </a:cubicBezTo>
                  <a:cubicBezTo>
                    <a:pt x="3263" y="311"/>
                    <a:pt x="3334" y="240"/>
                    <a:pt x="3323" y="157"/>
                  </a:cubicBezTo>
                  <a:cubicBezTo>
                    <a:pt x="3312" y="68"/>
                    <a:pt x="3239" y="1"/>
                    <a:pt x="316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 name="Google Shape;654;p46"/>
          <p:cNvGrpSpPr/>
          <p:nvPr/>
        </p:nvGrpSpPr>
        <p:grpSpPr>
          <a:xfrm>
            <a:off x="2900423" y="2787649"/>
            <a:ext cx="251660" cy="350166"/>
            <a:chOff x="910723" y="1508212"/>
            <a:chExt cx="251660" cy="350166"/>
          </a:xfrm>
        </p:grpSpPr>
        <p:sp>
          <p:nvSpPr>
            <p:cNvPr id="655" name="Google Shape;655;p46"/>
            <p:cNvSpPr/>
            <p:nvPr/>
          </p:nvSpPr>
          <p:spPr>
            <a:xfrm>
              <a:off x="910723" y="1508212"/>
              <a:ext cx="251660" cy="350166"/>
            </a:xfrm>
            <a:custGeom>
              <a:avLst/>
              <a:gdLst/>
              <a:ahLst/>
              <a:cxnLst/>
              <a:rect l="l" t="t" r="r" b="b"/>
              <a:pathLst>
                <a:path w="7907" h="11002" extrusionOk="0">
                  <a:moveTo>
                    <a:pt x="3942" y="334"/>
                  </a:moveTo>
                  <a:cubicBezTo>
                    <a:pt x="4132" y="334"/>
                    <a:pt x="4299" y="441"/>
                    <a:pt x="4394" y="608"/>
                  </a:cubicBezTo>
                  <a:cubicBezTo>
                    <a:pt x="4418" y="644"/>
                    <a:pt x="4466" y="679"/>
                    <a:pt x="4525" y="679"/>
                  </a:cubicBezTo>
                  <a:lnTo>
                    <a:pt x="5132" y="679"/>
                  </a:lnTo>
                  <a:cubicBezTo>
                    <a:pt x="5240" y="679"/>
                    <a:pt x="5311" y="763"/>
                    <a:pt x="5311" y="858"/>
                  </a:cubicBezTo>
                  <a:lnTo>
                    <a:pt x="5311" y="1382"/>
                  </a:lnTo>
                  <a:lnTo>
                    <a:pt x="2573" y="1382"/>
                  </a:lnTo>
                  <a:lnTo>
                    <a:pt x="2573" y="858"/>
                  </a:lnTo>
                  <a:cubicBezTo>
                    <a:pt x="2573" y="751"/>
                    <a:pt x="2668" y="679"/>
                    <a:pt x="2751" y="679"/>
                  </a:cubicBezTo>
                  <a:lnTo>
                    <a:pt x="3358" y="679"/>
                  </a:lnTo>
                  <a:cubicBezTo>
                    <a:pt x="3418" y="679"/>
                    <a:pt x="3466" y="644"/>
                    <a:pt x="3501" y="608"/>
                  </a:cubicBezTo>
                  <a:cubicBezTo>
                    <a:pt x="3585" y="441"/>
                    <a:pt x="3763" y="334"/>
                    <a:pt x="3942" y="334"/>
                  </a:cubicBezTo>
                  <a:close/>
                  <a:moveTo>
                    <a:pt x="7240" y="1013"/>
                  </a:moveTo>
                  <a:cubicBezTo>
                    <a:pt x="7442" y="1013"/>
                    <a:pt x="7609" y="1179"/>
                    <a:pt x="7609" y="1370"/>
                  </a:cubicBezTo>
                  <a:lnTo>
                    <a:pt x="7609" y="10323"/>
                  </a:lnTo>
                  <a:lnTo>
                    <a:pt x="7585" y="10323"/>
                  </a:lnTo>
                  <a:cubicBezTo>
                    <a:pt x="7585" y="10514"/>
                    <a:pt x="7430" y="10681"/>
                    <a:pt x="7228" y="10681"/>
                  </a:cubicBezTo>
                  <a:lnTo>
                    <a:pt x="691" y="10681"/>
                  </a:lnTo>
                  <a:cubicBezTo>
                    <a:pt x="501" y="10681"/>
                    <a:pt x="334" y="10514"/>
                    <a:pt x="334" y="10323"/>
                  </a:cubicBezTo>
                  <a:lnTo>
                    <a:pt x="334" y="1370"/>
                  </a:lnTo>
                  <a:cubicBezTo>
                    <a:pt x="334" y="1179"/>
                    <a:pt x="501" y="1013"/>
                    <a:pt x="691" y="1013"/>
                  </a:cubicBezTo>
                  <a:lnTo>
                    <a:pt x="2263" y="1013"/>
                  </a:lnTo>
                  <a:lnTo>
                    <a:pt x="2263" y="1537"/>
                  </a:lnTo>
                  <a:cubicBezTo>
                    <a:pt x="2263" y="1632"/>
                    <a:pt x="2335" y="1703"/>
                    <a:pt x="2418" y="1703"/>
                  </a:cubicBezTo>
                  <a:lnTo>
                    <a:pt x="5525" y="1703"/>
                  </a:lnTo>
                  <a:cubicBezTo>
                    <a:pt x="5609" y="1703"/>
                    <a:pt x="5680" y="1632"/>
                    <a:pt x="5680" y="1537"/>
                  </a:cubicBezTo>
                  <a:lnTo>
                    <a:pt x="5680" y="1013"/>
                  </a:lnTo>
                  <a:close/>
                  <a:moveTo>
                    <a:pt x="3954" y="1"/>
                  </a:moveTo>
                  <a:cubicBezTo>
                    <a:pt x="3692" y="1"/>
                    <a:pt x="3442" y="144"/>
                    <a:pt x="3275" y="346"/>
                  </a:cubicBezTo>
                  <a:lnTo>
                    <a:pt x="2751" y="346"/>
                  </a:lnTo>
                  <a:cubicBezTo>
                    <a:pt x="2525" y="346"/>
                    <a:pt x="2335" y="501"/>
                    <a:pt x="2275" y="691"/>
                  </a:cubicBezTo>
                  <a:lnTo>
                    <a:pt x="680" y="691"/>
                  </a:lnTo>
                  <a:cubicBezTo>
                    <a:pt x="310" y="691"/>
                    <a:pt x="1" y="989"/>
                    <a:pt x="1" y="1382"/>
                  </a:cubicBezTo>
                  <a:lnTo>
                    <a:pt x="1" y="10323"/>
                  </a:lnTo>
                  <a:cubicBezTo>
                    <a:pt x="1" y="10692"/>
                    <a:pt x="299" y="11002"/>
                    <a:pt x="680" y="11002"/>
                  </a:cubicBezTo>
                  <a:lnTo>
                    <a:pt x="7216" y="11002"/>
                  </a:lnTo>
                  <a:cubicBezTo>
                    <a:pt x="7585" y="11002"/>
                    <a:pt x="7907" y="10704"/>
                    <a:pt x="7907" y="10323"/>
                  </a:cubicBezTo>
                  <a:lnTo>
                    <a:pt x="7907" y="1382"/>
                  </a:lnTo>
                  <a:cubicBezTo>
                    <a:pt x="7907" y="989"/>
                    <a:pt x="7609" y="691"/>
                    <a:pt x="7228" y="691"/>
                  </a:cubicBezTo>
                  <a:lnTo>
                    <a:pt x="5644" y="691"/>
                  </a:lnTo>
                  <a:cubicBezTo>
                    <a:pt x="5561" y="501"/>
                    <a:pt x="5383" y="346"/>
                    <a:pt x="5168" y="346"/>
                  </a:cubicBezTo>
                  <a:lnTo>
                    <a:pt x="4644" y="346"/>
                  </a:lnTo>
                  <a:cubicBezTo>
                    <a:pt x="4478" y="144"/>
                    <a:pt x="4228" y="1"/>
                    <a:pt x="3954"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46"/>
            <p:cNvSpPr/>
            <p:nvPr/>
          </p:nvSpPr>
          <p:spPr>
            <a:xfrm>
              <a:off x="1031604" y="1530205"/>
              <a:ext cx="10280" cy="10248"/>
            </a:xfrm>
            <a:custGeom>
              <a:avLst/>
              <a:gdLst/>
              <a:ahLst/>
              <a:cxnLst/>
              <a:rect l="l" t="t" r="r" b="b"/>
              <a:pathLst>
                <a:path w="323" h="322" extrusionOk="0">
                  <a:moveTo>
                    <a:pt x="156" y="0"/>
                  </a:moveTo>
                  <a:cubicBezTo>
                    <a:pt x="72" y="0"/>
                    <a:pt x="1" y="72"/>
                    <a:pt x="1" y="167"/>
                  </a:cubicBezTo>
                  <a:cubicBezTo>
                    <a:pt x="1" y="250"/>
                    <a:pt x="72" y="322"/>
                    <a:pt x="156" y="322"/>
                  </a:cubicBezTo>
                  <a:cubicBezTo>
                    <a:pt x="251" y="322"/>
                    <a:pt x="322" y="250"/>
                    <a:pt x="322" y="167"/>
                  </a:cubicBezTo>
                  <a:cubicBezTo>
                    <a:pt x="322" y="72"/>
                    <a:pt x="251" y="0"/>
                    <a:pt x="156"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46"/>
            <p:cNvSpPr/>
            <p:nvPr/>
          </p:nvSpPr>
          <p:spPr>
            <a:xfrm>
              <a:off x="932334" y="1551784"/>
              <a:ext cx="208088" cy="273653"/>
            </a:xfrm>
            <a:custGeom>
              <a:avLst/>
              <a:gdLst/>
              <a:ahLst/>
              <a:cxnLst/>
              <a:rect l="l" t="t" r="r" b="b"/>
              <a:pathLst>
                <a:path w="6538" h="8598" extrusionOk="0">
                  <a:moveTo>
                    <a:pt x="167" y="1"/>
                  </a:moveTo>
                  <a:cubicBezTo>
                    <a:pt x="72" y="1"/>
                    <a:pt x="1" y="84"/>
                    <a:pt x="1" y="168"/>
                  </a:cubicBezTo>
                  <a:lnTo>
                    <a:pt x="1" y="8430"/>
                  </a:lnTo>
                  <a:cubicBezTo>
                    <a:pt x="1" y="8526"/>
                    <a:pt x="72" y="8597"/>
                    <a:pt x="167" y="8597"/>
                  </a:cubicBezTo>
                  <a:lnTo>
                    <a:pt x="6358" y="8597"/>
                  </a:lnTo>
                  <a:cubicBezTo>
                    <a:pt x="6442" y="8597"/>
                    <a:pt x="6525" y="8526"/>
                    <a:pt x="6525" y="8430"/>
                  </a:cubicBezTo>
                  <a:lnTo>
                    <a:pt x="6525" y="168"/>
                  </a:lnTo>
                  <a:cubicBezTo>
                    <a:pt x="6537" y="84"/>
                    <a:pt x="6466" y="13"/>
                    <a:pt x="6370" y="13"/>
                  </a:cubicBezTo>
                  <a:lnTo>
                    <a:pt x="5513" y="13"/>
                  </a:lnTo>
                  <a:cubicBezTo>
                    <a:pt x="5418" y="13"/>
                    <a:pt x="5346" y="84"/>
                    <a:pt x="5346" y="168"/>
                  </a:cubicBezTo>
                  <a:cubicBezTo>
                    <a:pt x="5346" y="263"/>
                    <a:pt x="5418" y="334"/>
                    <a:pt x="5513" y="334"/>
                  </a:cubicBezTo>
                  <a:lnTo>
                    <a:pt x="6204" y="334"/>
                  </a:lnTo>
                  <a:lnTo>
                    <a:pt x="6204" y="8264"/>
                  </a:lnTo>
                  <a:lnTo>
                    <a:pt x="334" y="8264"/>
                  </a:lnTo>
                  <a:lnTo>
                    <a:pt x="334" y="334"/>
                  </a:lnTo>
                  <a:lnTo>
                    <a:pt x="1024" y="334"/>
                  </a:lnTo>
                  <a:cubicBezTo>
                    <a:pt x="1120" y="334"/>
                    <a:pt x="1191" y="263"/>
                    <a:pt x="1191" y="168"/>
                  </a:cubicBezTo>
                  <a:cubicBezTo>
                    <a:pt x="1191" y="84"/>
                    <a:pt x="1120" y="1"/>
                    <a:pt x="1024"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46"/>
            <p:cNvSpPr/>
            <p:nvPr/>
          </p:nvSpPr>
          <p:spPr>
            <a:xfrm>
              <a:off x="965689" y="1661302"/>
              <a:ext cx="32241" cy="32241"/>
            </a:xfrm>
            <a:custGeom>
              <a:avLst/>
              <a:gdLst/>
              <a:ahLst/>
              <a:cxnLst/>
              <a:rect l="l" t="t" r="r" b="b"/>
              <a:pathLst>
                <a:path w="1013" h="1013" extrusionOk="0">
                  <a:moveTo>
                    <a:pt x="500" y="346"/>
                  </a:moveTo>
                  <a:cubicBezTo>
                    <a:pt x="608" y="346"/>
                    <a:pt x="679" y="441"/>
                    <a:pt x="679" y="525"/>
                  </a:cubicBezTo>
                  <a:cubicBezTo>
                    <a:pt x="703" y="620"/>
                    <a:pt x="608" y="703"/>
                    <a:pt x="500" y="703"/>
                  </a:cubicBezTo>
                  <a:cubicBezTo>
                    <a:pt x="405" y="703"/>
                    <a:pt x="322" y="620"/>
                    <a:pt x="322" y="525"/>
                  </a:cubicBezTo>
                  <a:cubicBezTo>
                    <a:pt x="322" y="417"/>
                    <a:pt x="417" y="346"/>
                    <a:pt x="500" y="346"/>
                  </a:cubicBezTo>
                  <a:close/>
                  <a:moveTo>
                    <a:pt x="500" y="1"/>
                  </a:moveTo>
                  <a:cubicBezTo>
                    <a:pt x="227" y="1"/>
                    <a:pt x="0" y="227"/>
                    <a:pt x="0" y="513"/>
                  </a:cubicBezTo>
                  <a:cubicBezTo>
                    <a:pt x="0" y="787"/>
                    <a:pt x="227" y="1013"/>
                    <a:pt x="500" y="1013"/>
                  </a:cubicBezTo>
                  <a:cubicBezTo>
                    <a:pt x="786" y="1013"/>
                    <a:pt x="1012" y="787"/>
                    <a:pt x="1012" y="513"/>
                  </a:cubicBezTo>
                  <a:cubicBezTo>
                    <a:pt x="1012" y="227"/>
                    <a:pt x="786" y="1"/>
                    <a:pt x="50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46"/>
            <p:cNvSpPr/>
            <p:nvPr/>
          </p:nvSpPr>
          <p:spPr>
            <a:xfrm>
              <a:off x="965689" y="1710571"/>
              <a:ext cx="32241" cy="32241"/>
            </a:xfrm>
            <a:custGeom>
              <a:avLst/>
              <a:gdLst/>
              <a:ahLst/>
              <a:cxnLst/>
              <a:rect l="l" t="t" r="r" b="b"/>
              <a:pathLst>
                <a:path w="1013" h="1013" extrusionOk="0">
                  <a:moveTo>
                    <a:pt x="500" y="346"/>
                  </a:moveTo>
                  <a:cubicBezTo>
                    <a:pt x="608" y="346"/>
                    <a:pt x="679" y="441"/>
                    <a:pt x="679" y="524"/>
                  </a:cubicBezTo>
                  <a:cubicBezTo>
                    <a:pt x="679" y="608"/>
                    <a:pt x="608" y="703"/>
                    <a:pt x="500" y="703"/>
                  </a:cubicBezTo>
                  <a:cubicBezTo>
                    <a:pt x="405" y="703"/>
                    <a:pt x="322" y="608"/>
                    <a:pt x="322" y="524"/>
                  </a:cubicBezTo>
                  <a:cubicBezTo>
                    <a:pt x="322" y="441"/>
                    <a:pt x="417" y="346"/>
                    <a:pt x="500" y="346"/>
                  </a:cubicBezTo>
                  <a:close/>
                  <a:moveTo>
                    <a:pt x="500" y="1"/>
                  </a:moveTo>
                  <a:cubicBezTo>
                    <a:pt x="227" y="1"/>
                    <a:pt x="0" y="227"/>
                    <a:pt x="0" y="513"/>
                  </a:cubicBezTo>
                  <a:cubicBezTo>
                    <a:pt x="0" y="786"/>
                    <a:pt x="227" y="1013"/>
                    <a:pt x="500" y="1013"/>
                  </a:cubicBezTo>
                  <a:cubicBezTo>
                    <a:pt x="786" y="1013"/>
                    <a:pt x="1012" y="786"/>
                    <a:pt x="1012" y="513"/>
                  </a:cubicBezTo>
                  <a:cubicBezTo>
                    <a:pt x="1012" y="227"/>
                    <a:pt x="786" y="1"/>
                    <a:pt x="50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46"/>
            <p:cNvSpPr/>
            <p:nvPr/>
          </p:nvSpPr>
          <p:spPr>
            <a:xfrm>
              <a:off x="965689" y="1760604"/>
              <a:ext cx="32241" cy="31859"/>
            </a:xfrm>
            <a:custGeom>
              <a:avLst/>
              <a:gdLst/>
              <a:ahLst/>
              <a:cxnLst/>
              <a:rect l="l" t="t" r="r" b="b"/>
              <a:pathLst>
                <a:path w="1013" h="1001" extrusionOk="0">
                  <a:moveTo>
                    <a:pt x="500" y="322"/>
                  </a:moveTo>
                  <a:cubicBezTo>
                    <a:pt x="608" y="322"/>
                    <a:pt x="679" y="417"/>
                    <a:pt x="679" y="500"/>
                  </a:cubicBezTo>
                  <a:cubicBezTo>
                    <a:pt x="703" y="596"/>
                    <a:pt x="608" y="679"/>
                    <a:pt x="500" y="679"/>
                  </a:cubicBezTo>
                  <a:cubicBezTo>
                    <a:pt x="405" y="679"/>
                    <a:pt x="322" y="584"/>
                    <a:pt x="322" y="500"/>
                  </a:cubicBezTo>
                  <a:cubicBezTo>
                    <a:pt x="322" y="393"/>
                    <a:pt x="417" y="322"/>
                    <a:pt x="500" y="322"/>
                  </a:cubicBezTo>
                  <a:close/>
                  <a:moveTo>
                    <a:pt x="500" y="0"/>
                  </a:moveTo>
                  <a:cubicBezTo>
                    <a:pt x="227" y="0"/>
                    <a:pt x="0" y="215"/>
                    <a:pt x="0" y="500"/>
                  </a:cubicBezTo>
                  <a:cubicBezTo>
                    <a:pt x="0" y="786"/>
                    <a:pt x="227" y="1000"/>
                    <a:pt x="500" y="1000"/>
                  </a:cubicBezTo>
                  <a:cubicBezTo>
                    <a:pt x="786" y="1000"/>
                    <a:pt x="1012" y="786"/>
                    <a:pt x="1012" y="500"/>
                  </a:cubicBezTo>
                  <a:cubicBezTo>
                    <a:pt x="1012" y="215"/>
                    <a:pt x="786" y="0"/>
                    <a:pt x="50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46"/>
            <p:cNvSpPr/>
            <p:nvPr/>
          </p:nvSpPr>
          <p:spPr>
            <a:xfrm>
              <a:off x="1009643" y="1661302"/>
              <a:ext cx="59899" cy="10662"/>
            </a:xfrm>
            <a:custGeom>
              <a:avLst/>
              <a:gdLst/>
              <a:ahLst/>
              <a:cxnLst/>
              <a:rect l="l" t="t" r="r" b="b"/>
              <a:pathLst>
                <a:path w="1882" h="335" extrusionOk="0">
                  <a:moveTo>
                    <a:pt x="167" y="1"/>
                  </a:moveTo>
                  <a:cubicBezTo>
                    <a:pt x="72" y="1"/>
                    <a:pt x="0" y="72"/>
                    <a:pt x="0" y="167"/>
                  </a:cubicBezTo>
                  <a:cubicBezTo>
                    <a:pt x="0" y="263"/>
                    <a:pt x="72" y="334"/>
                    <a:pt x="167" y="334"/>
                  </a:cubicBezTo>
                  <a:lnTo>
                    <a:pt x="1715" y="334"/>
                  </a:lnTo>
                  <a:cubicBezTo>
                    <a:pt x="1798" y="334"/>
                    <a:pt x="1882" y="263"/>
                    <a:pt x="1882" y="167"/>
                  </a:cubicBezTo>
                  <a:cubicBezTo>
                    <a:pt x="1882" y="72"/>
                    <a:pt x="1798" y="1"/>
                    <a:pt x="1715"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46"/>
            <p:cNvSpPr/>
            <p:nvPr/>
          </p:nvSpPr>
          <p:spPr>
            <a:xfrm>
              <a:off x="1009643" y="1683677"/>
              <a:ext cx="98188" cy="10630"/>
            </a:xfrm>
            <a:custGeom>
              <a:avLst/>
              <a:gdLst/>
              <a:ahLst/>
              <a:cxnLst/>
              <a:rect l="l" t="t" r="r" b="b"/>
              <a:pathLst>
                <a:path w="3085" h="334" extrusionOk="0">
                  <a:moveTo>
                    <a:pt x="167" y="0"/>
                  </a:moveTo>
                  <a:cubicBezTo>
                    <a:pt x="72" y="0"/>
                    <a:pt x="0" y="72"/>
                    <a:pt x="0" y="167"/>
                  </a:cubicBezTo>
                  <a:cubicBezTo>
                    <a:pt x="0" y="250"/>
                    <a:pt x="72" y="334"/>
                    <a:pt x="167" y="334"/>
                  </a:cubicBezTo>
                  <a:lnTo>
                    <a:pt x="2917" y="334"/>
                  </a:lnTo>
                  <a:cubicBezTo>
                    <a:pt x="3013" y="334"/>
                    <a:pt x="3084" y="250"/>
                    <a:pt x="3084" y="167"/>
                  </a:cubicBezTo>
                  <a:cubicBezTo>
                    <a:pt x="3084" y="72"/>
                    <a:pt x="3013" y="0"/>
                    <a:pt x="2917"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46"/>
            <p:cNvSpPr/>
            <p:nvPr/>
          </p:nvSpPr>
          <p:spPr>
            <a:xfrm>
              <a:off x="1009643" y="1710571"/>
              <a:ext cx="59899" cy="10630"/>
            </a:xfrm>
            <a:custGeom>
              <a:avLst/>
              <a:gdLst/>
              <a:ahLst/>
              <a:cxnLst/>
              <a:rect l="l" t="t" r="r" b="b"/>
              <a:pathLst>
                <a:path w="1882" h="334" extrusionOk="0">
                  <a:moveTo>
                    <a:pt x="167" y="1"/>
                  </a:moveTo>
                  <a:cubicBezTo>
                    <a:pt x="72" y="1"/>
                    <a:pt x="0" y="84"/>
                    <a:pt x="0" y="167"/>
                  </a:cubicBezTo>
                  <a:cubicBezTo>
                    <a:pt x="0" y="263"/>
                    <a:pt x="72" y="334"/>
                    <a:pt x="167" y="334"/>
                  </a:cubicBezTo>
                  <a:lnTo>
                    <a:pt x="1715" y="334"/>
                  </a:lnTo>
                  <a:cubicBezTo>
                    <a:pt x="1798" y="334"/>
                    <a:pt x="1882" y="263"/>
                    <a:pt x="1882" y="167"/>
                  </a:cubicBezTo>
                  <a:cubicBezTo>
                    <a:pt x="1882" y="84"/>
                    <a:pt x="1798" y="1"/>
                    <a:pt x="1715"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46"/>
            <p:cNvSpPr/>
            <p:nvPr/>
          </p:nvSpPr>
          <p:spPr>
            <a:xfrm>
              <a:off x="1009643" y="1732946"/>
              <a:ext cx="98188" cy="10630"/>
            </a:xfrm>
            <a:custGeom>
              <a:avLst/>
              <a:gdLst/>
              <a:ahLst/>
              <a:cxnLst/>
              <a:rect l="l" t="t" r="r" b="b"/>
              <a:pathLst>
                <a:path w="3085" h="334" extrusionOk="0">
                  <a:moveTo>
                    <a:pt x="167" y="0"/>
                  </a:moveTo>
                  <a:cubicBezTo>
                    <a:pt x="72" y="0"/>
                    <a:pt x="0" y="71"/>
                    <a:pt x="0" y="167"/>
                  </a:cubicBezTo>
                  <a:cubicBezTo>
                    <a:pt x="0" y="250"/>
                    <a:pt x="72" y="333"/>
                    <a:pt x="167" y="333"/>
                  </a:cubicBezTo>
                  <a:lnTo>
                    <a:pt x="2917" y="333"/>
                  </a:lnTo>
                  <a:cubicBezTo>
                    <a:pt x="3013" y="333"/>
                    <a:pt x="3084" y="250"/>
                    <a:pt x="3084" y="167"/>
                  </a:cubicBezTo>
                  <a:cubicBezTo>
                    <a:pt x="3084" y="71"/>
                    <a:pt x="3013" y="0"/>
                    <a:pt x="2917"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46"/>
            <p:cNvSpPr/>
            <p:nvPr/>
          </p:nvSpPr>
          <p:spPr>
            <a:xfrm>
              <a:off x="1009643" y="1760604"/>
              <a:ext cx="59899" cy="10248"/>
            </a:xfrm>
            <a:custGeom>
              <a:avLst/>
              <a:gdLst/>
              <a:ahLst/>
              <a:cxnLst/>
              <a:rect l="l" t="t" r="r" b="b"/>
              <a:pathLst>
                <a:path w="1882" h="322" extrusionOk="0">
                  <a:moveTo>
                    <a:pt x="167" y="0"/>
                  </a:moveTo>
                  <a:cubicBezTo>
                    <a:pt x="72" y="0"/>
                    <a:pt x="0" y="72"/>
                    <a:pt x="0" y="155"/>
                  </a:cubicBezTo>
                  <a:cubicBezTo>
                    <a:pt x="0" y="250"/>
                    <a:pt x="72" y="322"/>
                    <a:pt x="167" y="322"/>
                  </a:cubicBezTo>
                  <a:lnTo>
                    <a:pt x="1715" y="322"/>
                  </a:lnTo>
                  <a:cubicBezTo>
                    <a:pt x="1798" y="322"/>
                    <a:pt x="1882" y="250"/>
                    <a:pt x="1882" y="155"/>
                  </a:cubicBezTo>
                  <a:cubicBezTo>
                    <a:pt x="1882" y="72"/>
                    <a:pt x="1798" y="0"/>
                    <a:pt x="1715"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46"/>
            <p:cNvSpPr/>
            <p:nvPr/>
          </p:nvSpPr>
          <p:spPr>
            <a:xfrm>
              <a:off x="1009643" y="1782183"/>
              <a:ext cx="98188" cy="10662"/>
            </a:xfrm>
            <a:custGeom>
              <a:avLst/>
              <a:gdLst/>
              <a:ahLst/>
              <a:cxnLst/>
              <a:rect l="l" t="t" r="r" b="b"/>
              <a:pathLst>
                <a:path w="3085" h="335" extrusionOk="0">
                  <a:moveTo>
                    <a:pt x="167" y="1"/>
                  </a:moveTo>
                  <a:cubicBezTo>
                    <a:pt x="72" y="1"/>
                    <a:pt x="0" y="72"/>
                    <a:pt x="0" y="168"/>
                  </a:cubicBezTo>
                  <a:cubicBezTo>
                    <a:pt x="0" y="251"/>
                    <a:pt x="72" y="334"/>
                    <a:pt x="167" y="334"/>
                  </a:cubicBezTo>
                  <a:lnTo>
                    <a:pt x="2917" y="334"/>
                  </a:lnTo>
                  <a:cubicBezTo>
                    <a:pt x="3013" y="334"/>
                    <a:pt x="3084" y="251"/>
                    <a:pt x="3084" y="168"/>
                  </a:cubicBezTo>
                  <a:cubicBezTo>
                    <a:pt x="3084" y="72"/>
                    <a:pt x="3013" y="1"/>
                    <a:pt x="2917"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46"/>
            <p:cNvSpPr/>
            <p:nvPr/>
          </p:nvSpPr>
          <p:spPr>
            <a:xfrm>
              <a:off x="1009643" y="1579473"/>
              <a:ext cx="98188" cy="10630"/>
            </a:xfrm>
            <a:custGeom>
              <a:avLst/>
              <a:gdLst/>
              <a:ahLst/>
              <a:cxnLst/>
              <a:rect l="l" t="t" r="r" b="b"/>
              <a:pathLst>
                <a:path w="3085" h="334" extrusionOk="0">
                  <a:moveTo>
                    <a:pt x="167" y="0"/>
                  </a:moveTo>
                  <a:cubicBezTo>
                    <a:pt x="72" y="0"/>
                    <a:pt x="0" y="71"/>
                    <a:pt x="0" y="167"/>
                  </a:cubicBezTo>
                  <a:cubicBezTo>
                    <a:pt x="0" y="250"/>
                    <a:pt x="72" y="333"/>
                    <a:pt x="167" y="333"/>
                  </a:cubicBezTo>
                  <a:lnTo>
                    <a:pt x="2917" y="333"/>
                  </a:lnTo>
                  <a:cubicBezTo>
                    <a:pt x="3013" y="333"/>
                    <a:pt x="3084" y="250"/>
                    <a:pt x="3084" y="167"/>
                  </a:cubicBezTo>
                  <a:cubicBezTo>
                    <a:pt x="3084" y="71"/>
                    <a:pt x="3013" y="0"/>
                    <a:pt x="2917"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46"/>
            <p:cNvSpPr/>
            <p:nvPr/>
          </p:nvSpPr>
          <p:spPr>
            <a:xfrm>
              <a:off x="965689" y="1628711"/>
              <a:ext cx="142142" cy="10662"/>
            </a:xfrm>
            <a:custGeom>
              <a:avLst/>
              <a:gdLst/>
              <a:ahLst/>
              <a:cxnLst/>
              <a:rect l="l" t="t" r="r" b="b"/>
              <a:pathLst>
                <a:path w="4466" h="335" extrusionOk="0">
                  <a:moveTo>
                    <a:pt x="155" y="1"/>
                  </a:moveTo>
                  <a:cubicBezTo>
                    <a:pt x="72" y="1"/>
                    <a:pt x="0" y="72"/>
                    <a:pt x="0" y="168"/>
                  </a:cubicBezTo>
                  <a:cubicBezTo>
                    <a:pt x="0" y="251"/>
                    <a:pt x="72" y="334"/>
                    <a:pt x="155" y="334"/>
                  </a:cubicBezTo>
                  <a:lnTo>
                    <a:pt x="4298" y="334"/>
                  </a:lnTo>
                  <a:cubicBezTo>
                    <a:pt x="4394" y="334"/>
                    <a:pt x="4465" y="251"/>
                    <a:pt x="4465" y="168"/>
                  </a:cubicBezTo>
                  <a:cubicBezTo>
                    <a:pt x="4465" y="72"/>
                    <a:pt x="4394" y="1"/>
                    <a:pt x="4298"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46"/>
            <p:cNvSpPr/>
            <p:nvPr/>
          </p:nvSpPr>
          <p:spPr>
            <a:xfrm>
              <a:off x="1009643" y="1601434"/>
              <a:ext cx="26926" cy="10280"/>
            </a:xfrm>
            <a:custGeom>
              <a:avLst/>
              <a:gdLst/>
              <a:ahLst/>
              <a:cxnLst/>
              <a:rect l="l" t="t" r="r" b="b"/>
              <a:pathLst>
                <a:path w="846" h="323" extrusionOk="0">
                  <a:moveTo>
                    <a:pt x="167" y="1"/>
                  </a:moveTo>
                  <a:cubicBezTo>
                    <a:pt x="72" y="1"/>
                    <a:pt x="0" y="72"/>
                    <a:pt x="0" y="155"/>
                  </a:cubicBezTo>
                  <a:cubicBezTo>
                    <a:pt x="0" y="251"/>
                    <a:pt x="72" y="322"/>
                    <a:pt x="167" y="322"/>
                  </a:cubicBezTo>
                  <a:lnTo>
                    <a:pt x="691" y="322"/>
                  </a:lnTo>
                  <a:cubicBezTo>
                    <a:pt x="774" y="322"/>
                    <a:pt x="846" y="251"/>
                    <a:pt x="846" y="155"/>
                  </a:cubicBezTo>
                  <a:cubicBezTo>
                    <a:pt x="846" y="72"/>
                    <a:pt x="762" y="1"/>
                    <a:pt x="691"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46"/>
            <p:cNvSpPr/>
            <p:nvPr/>
          </p:nvSpPr>
          <p:spPr>
            <a:xfrm>
              <a:off x="1047550" y="1601434"/>
              <a:ext cx="26926" cy="10280"/>
            </a:xfrm>
            <a:custGeom>
              <a:avLst/>
              <a:gdLst/>
              <a:ahLst/>
              <a:cxnLst/>
              <a:rect l="l" t="t" r="r" b="b"/>
              <a:pathLst>
                <a:path w="846" h="323" extrusionOk="0">
                  <a:moveTo>
                    <a:pt x="167" y="1"/>
                  </a:moveTo>
                  <a:cubicBezTo>
                    <a:pt x="71" y="1"/>
                    <a:pt x="0" y="72"/>
                    <a:pt x="0" y="155"/>
                  </a:cubicBezTo>
                  <a:cubicBezTo>
                    <a:pt x="0" y="251"/>
                    <a:pt x="71" y="322"/>
                    <a:pt x="167" y="322"/>
                  </a:cubicBezTo>
                  <a:lnTo>
                    <a:pt x="691" y="322"/>
                  </a:lnTo>
                  <a:cubicBezTo>
                    <a:pt x="774" y="322"/>
                    <a:pt x="845" y="251"/>
                    <a:pt x="845" y="155"/>
                  </a:cubicBezTo>
                  <a:cubicBezTo>
                    <a:pt x="845" y="72"/>
                    <a:pt x="774" y="1"/>
                    <a:pt x="691"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46"/>
            <p:cNvSpPr/>
            <p:nvPr/>
          </p:nvSpPr>
          <p:spPr>
            <a:xfrm>
              <a:off x="966071" y="1579473"/>
              <a:ext cx="32241" cy="32241"/>
            </a:xfrm>
            <a:custGeom>
              <a:avLst/>
              <a:gdLst/>
              <a:ahLst/>
              <a:cxnLst/>
              <a:rect l="l" t="t" r="r" b="b"/>
              <a:pathLst>
                <a:path w="1013" h="1013" extrusionOk="0">
                  <a:moveTo>
                    <a:pt x="691" y="310"/>
                  </a:moveTo>
                  <a:lnTo>
                    <a:pt x="691" y="691"/>
                  </a:lnTo>
                  <a:lnTo>
                    <a:pt x="310" y="691"/>
                  </a:lnTo>
                  <a:lnTo>
                    <a:pt x="310" y="310"/>
                  </a:lnTo>
                  <a:close/>
                  <a:moveTo>
                    <a:pt x="167" y="0"/>
                  </a:moveTo>
                  <a:cubicBezTo>
                    <a:pt x="72" y="0"/>
                    <a:pt x="0" y="71"/>
                    <a:pt x="0" y="167"/>
                  </a:cubicBezTo>
                  <a:lnTo>
                    <a:pt x="0" y="845"/>
                  </a:lnTo>
                  <a:cubicBezTo>
                    <a:pt x="0" y="941"/>
                    <a:pt x="72" y="1012"/>
                    <a:pt x="167" y="1012"/>
                  </a:cubicBezTo>
                  <a:lnTo>
                    <a:pt x="846" y="1012"/>
                  </a:lnTo>
                  <a:cubicBezTo>
                    <a:pt x="941" y="1012"/>
                    <a:pt x="1012" y="941"/>
                    <a:pt x="1012" y="845"/>
                  </a:cubicBezTo>
                  <a:lnTo>
                    <a:pt x="1012" y="167"/>
                  </a:lnTo>
                  <a:cubicBezTo>
                    <a:pt x="1000" y="71"/>
                    <a:pt x="941" y="0"/>
                    <a:pt x="846"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 name="Google Shape;672;p46"/>
          <p:cNvGrpSpPr/>
          <p:nvPr/>
        </p:nvGrpSpPr>
        <p:grpSpPr>
          <a:xfrm>
            <a:off x="5942542" y="2787460"/>
            <a:ext cx="350198" cy="350548"/>
            <a:chOff x="3094217" y="1976585"/>
            <a:chExt cx="350198" cy="350548"/>
          </a:xfrm>
        </p:grpSpPr>
        <p:sp>
          <p:nvSpPr>
            <p:cNvPr id="673" name="Google Shape;673;p46"/>
            <p:cNvSpPr/>
            <p:nvPr/>
          </p:nvSpPr>
          <p:spPr>
            <a:xfrm>
              <a:off x="3094217" y="2129039"/>
              <a:ext cx="131543" cy="197362"/>
            </a:xfrm>
            <a:custGeom>
              <a:avLst/>
              <a:gdLst/>
              <a:ahLst/>
              <a:cxnLst/>
              <a:rect l="l" t="t" r="r" b="b"/>
              <a:pathLst>
                <a:path w="4133" h="6201" extrusionOk="0">
                  <a:moveTo>
                    <a:pt x="2072" y="345"/>
                  </a:moveTo>
                  <a:cubicBezTo>
                    <a:pt x="2117" y="345"/>
                    <a:pt x="2162" y="348"/>
                    <a:pt x="2203" y="354"/>
                  </a:cubicBezTo>
                  <a:cubicBezTo>
                    <a:pt x="2906" y="414"/>
                    <a:pt x="3454" y="1045"/>
                    <a:pt x="3454" y="1759"/>
                  </a:cubicBezTo>
                  <a:cubicBezTo>
                    <a:pt x="3454" y="2438"/>
                    <a:pt x="3620" y="3069"/>
                    <a:pt x="3751" y="3402"/>
                  </a:cubicBezTo>
                  <a:lnTo>
                    <a:pt x="3751" y="3426"/>
                  </a:lnTo>
                  <a:cubicBezTo>
                    <a:pt x="3608" y="3509"/>
                    <a:pt x="3299" y="3688"/>
                    <a:pt x="2763" y="3807"/>
                  </a:cubicBezTo>
                  <a:lnTo>
                    <a:pt x="2763" y="3759"/>
                  </a:lnTo>
                  <a:lnTo>
                    <a:pt x="2763" y="3438"/>
                  </a:lnTo>
                  <a:cubicBezTo>
                    <a:pt x="2965" y="3319"/>
                    <a:pt x="3144" y="3140"/>
                    <a:pt x="3263" y="2926"/>
                  </a:cubicBezTo>
                  <a:cubicBezTo>
                    <a:pt x="3489" y="2533"/>
                    <a:pt x="3418" y="2021"/>
                    <a:pt x="3073" y="1712"/>
                  </a:cubicBezTo>
                  <a:cubicBezTo>
                    <a:pt x="2834" y="1485"/>
                    <a:pt x="2418" y="1235"/>
                    <a:pt x="1727" y="1235"/>
                  </a:cubicBezTo>
                  <a:cubicBezTo>
                    <a:pt x="1691" y="1235"/>
                    <a:pt x="1644" y="1247"/>
                    <a:pt x="1608" y="1283"/>
                  </a:cubicBezTo>
                  <a:lnTo>
                    <a:pt x="1275" y="1616"/>
                  </a:lnTo>
                  <a:cubicBezTo>
                    <a:pt x="1215" y="1676"/>
                    <a:pt x="1215" y="1783"/>
                    <a:pt x="1275" y="1843"/>
                  </a:cubicBezTo>
                  <a:cubicBezTo>
                    <a:pt x="1304" y="1872"/>
                    <a:pt x="1343" y="1887"/>
                    <a:pt x="1382" y="1887"/>
                  </a:cubicBezTo>
                  <a:cubicBezTo>
                    <a:pt x="1421" y="1887"/>
                    <a:pt x="1459" y="1872"/>
                    <a:pt x="1489" y="1843"/>
                  </a:cubicBezTo>
                  <a:lnTo>
                    <a:pt x="1787" y="1545"/>
                  </a:lnTo>
                  <a:cubicBezTo>
                    <a:pt x="2227" y="1557"/>
                    <a:pt x="2584" y="1700"/>
                    <a:pt x="2846" y="1938"/>
                  </a:cubicBezTo>
                  <a:cubicBezTo>
                    <a:pt x="3073" y="2140"/>
                    <a:pt x="3132" y="2485"/>
                    <a:pt x="2977" y="2747"/>
                  </a:cubicBezTo>
                  <a:cubicBezTo>
                    <a:pt x="2799" y="3081"/>
                    <a:pt x="2441" y="3283"/>
                    <a:pt x="2072" y="3283"/>
                  </a:cubicBezTo>
                  <a:cubicBezTo>
                    <a:pt x="1489" y="3283"/>
                    <a:pt x="1037" y="2831"/>
                    <a:pt x="1037" y="2247"/>
                  </a:cubicBezTo>
                  <a:cubicBezTo>
                    <a:pt x="1037" y="2152"/>
                    <a:pt x="953" y="2081"/>
                    <a:pt x="870" y="2081"/>
                  </a:cubicBezTo>
                  <a:cubicBezTo>
                    <a:pt x="775" y="2081"/>
                    <a:pt x="703" y="2152"/>
                    <a:pt x="703" y="2247"/>
                  </a:cubicBezTo>
                  <a:cubicBezTo>
                    <a:pt x="703" y="2747"/>
                    <a:pt x="989" y="3200"/>
                    <a:pt x="1394" y="3438"/>
                  </a:cubicBezTo>
                  <a:lnTo>
                    <a:pt x="1394" y="3759"/>
                  </a:lnTo>
                  <a:lnTo>
                    <a:pt x="1394" y="3807"/>
                  </a:lnTo>
                  <a:cubicBezTo>
                    <a:pt x="858" y="3688"/>
                    <a:pt x="525" y="3509"/>
                    <a:pt x="394" y="3426"/>
                  </a:cubicBezTo>
                  <a:cubicBezTo>
                    <a:pt x="394" y="3426"/>
                    <a:pt x="382" y="3426"/>
                    <a:pt x="394" y="3402"/>
                  </a:cubicBezTo>
                  <a:cubicBezTo>
                    <a:pt x="525" y="3081"/>
                    <a:pt x="691" y="2438"/>
                    <a:pt x="691" y="1759"/>
                  </a:cubicBezTo>
                  <a:cubicBezTo>
                    <a:pt x="691" y="1045"/>
                    <a:pt x="1239" y="414"/>
                    <a:pt x="1941" y="354"/>
                  </a:cubicBezTo>
                  <a:cubicBezTo>
                    <a:pt x="1983" y="348"/>
                    <a:pt x="2028" y="345"/>
                    <a:pt x="2072" y="345"/>
                  </a:cubicBezTo>
                  <a:close/>
                  <a:moveTo>
                    <a:pt x="2430" y="3581"/>
                  </a:moveTo>
                  <a:lnTo>
                    <a:pt x="2430" y="3783"/>
                  </a:lnTo>
                  <a:cubicBezTo>
                    <a:pt x="2430" y="3974"/>
                    <a:pt x="2537" y="4152"/>
                    <a:pt x="2715" y="4224"/>
                  </a:cubicBezTo>
                  <a:lnTo>
                    <a:pt x="2822" y="4271"/>
                  </a:lnTo>
                  <a:cubicBezTo>
                    <a:pt x="2656" y="4509"/>
                    <a:pt x="2370" y="4676"/>
                    <a:pt x="2072" y="4676"/>
                  </a:cubicBezTo>
                  <a:cubicBezTo>
                    <a:pt x="1775" y="4676"/>
                    <a:pt x="1489" y="4509"/>
                    <a:pt x="1334" y="4271"/>
                  </a:cubicBezTo>
                  <a:lnTo>
                    <a:pt x="1429" y="4224"/>
                  </a:lnTo>
                  <a:cubicBezTo>
                    <a:pt x="1608" y="4140"/>
                    <a:pt x="1715" y="3974"/>
                    <a:pt x="1715" y="3783"/>
                  </a:cubicBezTo>
                  <a:lnTo>
                    <a:pt x="1715" y="3581"/>
                  </a:lnTo>
                  <a:cubicBezTo>
                    <a:pt x="1834" y="3617"/>
                    <a:pt x="1953" y="3628"/>
                    <a:pt x="2072" y="3628"/>
                  </a:cubicBezTo>
                  <a:cubicBezTo>
                    <a:pt x="2191" y="3628"/>
                    <a:pt x="2311" y="3617"/>
                    <a:pt x="2430" y="3581"/>
                  </a:cubicBezTo>
                  <a:close/>
                  <a:moveTo>
                    <a:pt x="2065" y="0"/>
                  </a:moveTo>
                  <a:cubicBezTo>
                    <a:pt x="2010" y="0"/>
                    <a:pt x="1953" y="3"/>
                    <a:pt x="1894" y="9"/>
                  </a:cubicBezTo>
                  <a:cubicBezTo>
                    <a:pt x="1037" y="92"/>
                    <a:pt x="346" y="842"/>
                    <a:pt x="346" y="1735"/>
                  </a:cubicBezTo>
                  <a:cubicBezTo>
                    <a:pt x="346" y="2378"/>
                    <a:pt x="203" y="2962"/>
                    <a:pt x="60" y="3271"/>
                  </a:cubicBezTo>
                  <a:cubicBezTo>
                    <a:pt x="1" y="3426"/>
                    <a:pt x="48" y="3581"/>
                    <a:pt x="179" y="3676"/>
                  </a:cubicBezTo>
                  <a:cubicBezTo>
                    <a:pt x="310" y="3759"/>
                    <a:pt x="584" y="3926"/>
                    <a:pt x="1013" y="4045"/>
                  </a:cubicBezTo>
                  <a:lnTo>
                    <a:pt x="382" y="4379"/>
                  </a:lnTo>
                  <a:cubicBezTo>
                    <a:pt x="144" y="4498"/>
                    <a:pt x="1" y="4712"/>
                    <a:pt x="1" y="4986"/>
                  </a:cubicBezTo>
                  <a:lnTo>
                    <a:pt x="1" y="6045"/>
                  </a:lnTo>
                  <a:cubicBezTo>
                    <a:pt x="1" y="6129"/>
                    <a:pt x="84" y="6200"/>
                    <a:pt x="167" y="6200"/>
                  </a:cubicBezTo>
                  <a:cubicBezTo>
                    <a:pt x="263" y="6200"/>
                    <a:pt x="334" y="6129"/>
                    <a:pt x="334" y="6045"/>
                  </a:cubicBezTo>
                  <a:lnTo>
                    <a:pt x="334" y="4974"/>
                  </a:lnTo>
                  <a:cubicBezTo>
                    <a:pt x="334" y="4831"/>
                    <a:pt x="406" y="4712"/>
                    <a:pt x="525" y="4652"/>
                  </a:cubicBezTo>
                  <a:lnTo>
                    <a:pt x="1037" y="4402"/>
                  </a:lnTo>
                  <a:cubicBezTo>
                    <a:pt x="1239" y="4760"/>
                    <a:pt x="1644" y="4986"/>
                    <a:pt x="2060" y="4986"/>
                  </a:cubicBezTo>
                  <a:cubicBezTo>
                    <a:pt x="2489" y="4986"/>
                    <a:pt x="2882" y="4760"/>
                    <a:pt x="3084" y="4402"/>
                  </a:cubicBezTo>
                  <a:lnTo>
                    <a:pt x="3596" y="4652"/>
                  </a:lnTo>
                  <a:cubicBezTo>
                    <a:pt x="3704" y="4712"/>
                    <a:pt x="3787" y="4831"/>
                    <a:pt x="3787" y="4974"/>
                  </a:cubicBezTo>
                  <a:lnTo>
                    <a:pt x="3787" y="6022"/>
                  </a:lnTo>
                  <a:cubicBezTo>
                    <a:pt x="3787" y="6117"/>
                    <a:pt x="3858" y="6188"/>
                    <a:pt x="3954" y="6188"/>
                  </a:cubicBezTo>
                  <a:cubicBezTo>
                    <a:pt x="4037" y="6188"/>
                    <a:pt x="4108" y="6117"/>
                    <a:pt x="4108" y="6022"/>
                  </a:cubicBezTo>
                  <a:lnTo>
                    <a:pt x="4108" y="4974"/>
                  </a:lnTo>
                  <a:cubicBezTo>
                    <a:pt x="4132" y="4712"/>
                    <a:pt x="3977" y="4474"/>
                    <a:pt x="3739" y="4379"/>
                  </a:cubicBezTo>
                  <a:lnTo>
                    <a:pt x="3096" y="4045"/>
                  </a:lnTo>
                  <a:cubicBezTo>
                    <a:pt x="3537" y="3926"/>
                    <a:pt x="3799" y="3759"/>
                    <a:pt x="3930" y="3676"/>
                  </a:cubicBezTo>
                  <a:cubicBezTo>
                    <a:pt x="4073" y="3581"/>
                    <a:pt x="4108" y="3426"/>
                    <a:pt x="4049" y="3271"/>
                  </a:cubicBezTo>
                  <a:cubicBezTo>
                    <a:pt x="3918" y="2962"/>
                    <a:pt x="3775" y="2378"/>
                    <a:pt x="3775" y="1735"/>
                  </a:cubicBezTo>
                  <a:cubicBezTo>
                    <a:pt x="3775" y="866"/>
                    <a:pt x="3084" y="104"/>
                    <a:pt x="2227" y="9"/>
                  </a:cubicBezTo>
                  <a:cubicBezTo>
                    <a:pt x="2174" y="3"/>
                    <a:pt x="2120" y="0"/>
                    <a:pt x="2065"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46"/>
            <p:cNvSpPr/>
            <p:nvPr/>
          </p:nvSpPr>
          <p:spPr>
            <a:xfrm>
              <a:off x="3116592" y="2293778"/>
              <a:ext cx="10630" cy="32241"/>
            </a:xfrm>
            <a:custGeom>
              <a:avLst/>
              <a:gdLst/>
              <a:ahLst/>
              <a:cxnLst/>
              <a:rect l="l" t="t" r="r" b="b"/>
              <a:pathLst>
                <a:path w="334" h="1013" extrusionOk="0">
                  <a:moveTo>
                    <a:pt x="167" y="0"/>
                  </a:moveTo>
                  <a:cubicBezTo>
                    <a:pt x="72" y="0"/>
                    <a:pt x="0" y="72"/>
                    <a:pt x="0" y="167"/>
                  </a:cubicBezTo>
                  <a:lnTo>
                    <a:pt x="0" y="846"/>
                  </a:lnTo>
                  <a:cubicBezTo>
                    <a:pt x="0" y="941"/>
                    <a:pt x="72" y="1012"/>
                    <a:pt x="167" y="1012"/>
                  </a:cubicBezTo>
                  <a:cubicBezTo>
                    <a:pt x="250" y="1012"/>
                    <a:pt x="334" y="941"/>
                    <a:pt x="334" y="846"/>
                  </a:cubicBezTo>
                  <a:lnTo>
                    <a:pt x="334" y="167"/>
                  </a:lnTo>
                  <a:cubicBezTo>
                    <a:pt x="310" y="72"/>
                    <a:pt x="250" y="0"/>
                    <a:pt x="167"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46"/>
            <p:cNvSpPr/>
            <p:nvPr/>
          </p:nvSpPr>
          <p:spPr>
            <a:xfrm>
              <a:off x="3193519" y="2293778"/>
              <a:ext cx="10248" cy="32241"/>
            </a:xfrm>
            <a:custGeom>
              <a:avLst/>
              <a:gdLst/>
              <a:ahLst/>
              <a:cxnLst/>
              <a:rect l="l" t="t" r="r" b="b"/>
              <a:pathLst>
                <a:path w="322" h="1013" extrusionOk="0">
                  <a:moveTo>
                    <a:pt x="155" y="0"/>
                  </a:moveTo>
                  <a:cubicBezTo>
                    <a:pt x="72" y="0"/>
                    <a:pt x="0" y="72"/>
                    <a:pt x="0" y="167"/>
                  </a:cubicBezTo>
                  <a:lnTo>
                    <a:pt x="0" y="846"/>
                  </a:lnTo>
                  <a:cubicBezTo>
                    <a:pt x="0" y="941"/>
                    <a:pt x="72" y="1012"/>
                    <a:pt x="155" y="1012"/>
                  </a:cubicBezTo>
                  <a:cubicBezTo>
                    <a:pt x="250" y="1012"/>
                    <a:pt x="322" y="941"/>
                    <a:pt x="322" y="846"/>
                  </a:cubicBezTo>
                  <a:lnTo>
                    <a:pt x="322" y="167"/>
                  </a:lnTo>
                  <a:cubicBezTo>
                    <a:pt x="310" y="72"/>
                    <a:pt x="250" y="0"/>
                    <a:pt x="155"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46"/>
            <p:cNvSpPr/>
            <p:nvPr/>
          </p:nvSpPr>
          <p:spPr>
            <a:xfrm>
              <a:off x="3346227" y="2166755"/>
              <a:ext cx="54966" cy="18301"/>
            </a:xfrm>
            <a:custGeom>
              <a:avLst/>
              <a:gdLst/>
              <a:ahLst/>
              <a:cxnLst/>
              <a:rect l="l" t="t" r="r" b="b"/>
              <a:pathLst>
                <a:path w="1727" h="575" extrusionOk="0">
                  <a:moveTo>
                    <a:pt x="646" y="0"/>
                  </a:moveTo>
                  <a:cubicBezTo>
                    <a:pt x="494" y="0"/>
                    <a:pt x="326" y="15"/>
                    <a:pt x="143" y="50"/>
                  </a:cubicBezTo>
                  <a:cubicBezTo>
                    <a:pt x="60" y="62"/>
                    <a:pt x="0" y="122"/>
                    <a:pt x="0" y="217"/>
                  </a:cubicBezTo>
                  <a:lnTo>
                    <a:pt x="0" y="396"/>
                  </a:lnTo>
                  <a:cubicBezTo>
                    <a:pt x="0" y="479"/>
                    <a:pt x="84" y="550"/>
                    <a:pt x="167" y="550"/>
                  </a:cubicBezTo>
                  <a:cubicBezTo>
                    <a:pt x="262" y="550"/>
                    <a:pt x="334" y="479"/>
                    <a:pt x="334" y="396"/>
                  </a:cubicBezTo>
                  <a:lnTo>
                    <a:pt x="334" y="360"/>
                  </a:lnTo>
                  <a:cubicBezTo>
                    <a:pt x="445" y="344"/>
                    <a:pt x="549" y="338"/>
                    <a:pt x="645" y="338"/>
                  </a:cubicBezTo>
                  <a:cubicBezTo>
                    <a:pt x="845" y="338"/>
                    <a:pt x="1007" y="367"/>
                    <a:pt x="1120" y="407"/>
                  </a:cubicBezTo>
                  <a:cubicBezTo>
                    <a:pt x="1334" y="467"/>
                    <a:pt x="1453" y="538"/>
                    <a:pt x="1453" y="538"/>
                  </a:cubicBezTo>
                  <a:cubicBezTo>
                    <a:pt x="1477" y="550"/>
                    <a:pt x="1512" y="574"/>
                    <a:pt x="1536" y="574"/>
                  </a:cubicBezTo>
                  <a:cubicBezTo>
                    <a:pt x="1584" y="574"/>
                    <a:pt x="1643" y="538"/>
                    <a:pt x="1667" y="491"/>
                  </a:cubicBezTo>
                  <a:cubicBezTo>
                    <a:pt x="1727" y="396"/>
                    <a:pt x="1715" y="288"/>
                    <a:pt x="1643" y="241"/>
                  </a:cubicBezTo>
                  <a:cubicBezTo>
                    <a:pt x="1615" y="231"/>
                    <a:pt x="1258" y="0"/>
                    <a:pt x="646"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46"/>
            <p:cNvSpPr/>
            <p:nvPr/>
          </p:nvSpPr>
          <p:spPr>
            <a:xfrm>
              <a:off x="3302655" y="2134991"/>
              <a:ext cx="141760" cy="192143"/>
            </a:xfrm>
            <a:custGeom>
              <a:avLst/>
              <a:gdLst/>
              <a:ahLst/>
              <a:cxnLst/>
              <a:rect l="l" t="t" r="r" b="b"/>
              <a:pathLst>
                <a:path w="4454" h="6037" extrusionOk="0">
                  <a:moveTo>
                    <a:pt x="3453" y="334"/>
                  </a:moveTo>
                  <a:lnTo>
                    <a:pt x="3453" y="1132"/>
                  </a:lnTo>
                  <a:cubicBezTo>
                    <a:pt x="3453" y="1263"/>
                    <a:pt x="3429" y="1405"/>
                    <a:pt x="3370" y="1525"/>
                  </a:cubicBezTo>
                  <a:lnTo>
                    <a:pt x="3310" y="1644"/>
                  </a:lnTo>
                  <a:cubicBezTo>
                    <a:pt x="3298" y="1667"/>
                    <a:pt x="3298" y="1691"/>
                    <a:pt x="3298" y="1715"/>
                  </a:cubicBezTo>
                  <a:lnTo>
                    <a:pt x="3298" y="2060"/>
                  </a:lnTo>
                  <a:cubicBezTo>
                    <a:pt x="3274" y="2346"/>
                    <a:pt x="3155" y="2608"/>
                    <a:pt x="2953" y="2799"/>
                  </a:cubicBezTo>
                  <a:cubicBezTo>
                    <a:pt x="2739" y="3001"/>
                    <a:pt x="2477" y="3096"/>
                    <a:pt x="2191" y="3096"/>
                  </a:cubicBezTo>
                  <a:cubicBezTo>
                    <a:pt x="1643" y="3084"/>
                    <a:pt x="1179" y="2596"/>
                    <a:pt x="1179" y="2013"/>
                  </a:cubicBezTo>
                  <a:lnTo>
                    <a:pt x="1179" y="1715"/>
                  </a:lnTo>
                  <a:cubicBezTo>
                    <a:pt x="1179" y="1691"/>
                    <a:pt x="1179" y="1667"/>
                    <a:pt x="1167" y="1644"/>
                  </a:cubicBezTo>
                  <a:lnTo>
                    <a:pt x="1107" y="1525"/>
                  </a:lnTo>
                  <a:cubicBezTo>
                    <a:pt x="1048" y="1405"/>
                    <a:pt x="1012" y="1275"/>
                    <a:pt x="1012" y="1132"/>
                  </a:cubicBezTo>
                  <a:cubicBezTo>
                    <a:pt x="1012" y="691"/>
                    <a:pt x="1369" y="334"/>
                    <a:pt x="1822" y="334"/>
                  </a:cubicBezTo>
                  <a:close/>
                  <a:moveTo>
                    <a:pt x="2762" y="3310"/>
                  </a:moveTo>
                  <a:lnTo>
                    <a:pt x="2762" y="3537"/>
                  </a:lnTo>
                  <a:cubicBezTo>
                    <a:pt x="2762" y="3572"/>
                    <a:pt x="2774" y="3620"/>
                    <a:pt x="2774" y="3680"/>
                  </a:cubicBezTo>
                  <a:lnTo>
                    <a:pt x="2239" y="4096"/>
                  </a:lnTo>
                  <a:lnTo>
                    <a:pt x="1691" y="3680"/>
                  </a:lnTo>
                  <a:cubicBezTo>
                    <a:pt x="1703" y="3632"/>
                    <a:pt x="1703" y="3584"/>
                    <a:pt x="1703" y="3537"/>
                  </a:cubicBezTo>
                  <a:lnTo>
                    <a:pt x="1703" y="3310"/>
                  </a:lnTo>
                  <a:cubicBezTo>
                    <a:pt x="1846" y="3370"/>
                    <a:pt x="2012" y="3406"/>
                    <a:pt x="2191" y="3406"/>
                  </a:cubicBezTo>
                  <a:lnTo>
                    <a:pt x="2239" y="3406"/>
                  </a:lnTo>
                  <a:cubicBezTo>
                    <a:pt x="2417" y="3406"/>
                    <a:pt x="2596" y="3382"/>
                    <a:pt x="2762" y="3310"/>
                  </a:cubicBezTo>
                  <a:close/>
                  <a:moveTo>
                    <a:pt x="1822" y="1"/>
                  </a:moveTo>
                  <a:cubicBezTo>
                    <a:pt x="1191" y="1"/>
                    <a:pt x="703" y="513"/>
                    <a:pt x="703" y="1120"/>
                  </a:cubicBezTo>
                  <a:cubicBezTo>
                    <a:pt x="703" y="1298"/>
                    <a:pt x="750" y="1489"/>
                    <a:pt x="822" y="1656"/>
                  </a:cubicBezTo>
                  <a:lnTo>
                    <a:pt x="869" y="1751"/>
                  </a:lnTo>
                  <a:lnTo>
                    <a:pt x="869" y="2001"/>
                  </a:lnTo>
                  <a:cubicBezTo>
                    <a:pt x="869" y="2441"/>
                    <a:pt x="1072" y="2846"/>
                    <a:pt x="1381" y="3096"/>
                  </a:cubicBezTo>
                  <a:lnTo>
                    <a:pt x="1381" y="3537"/>
                  </a:lnTo>
                  <a:cubicBezTo>
                    <a:pt x="1381" y="3608"/>
                    <a:pt x="1346" y="3680"/>
                    <a:pt x="1274" y="3703"/>
                  </a:cubicBezTo>
                  <a:lnTo>
                    <a:pt x="453" y="4025"/>
                  </a:lnTo>
                  <a:cubicBezTo>
                    <a:pt x="179" y="4132"/>
                    <a:pt x="0" y="4382"/>
                    <a:pt x="0" y="4668"/>
                  </a:cubicBezTo>
                  <a:lnTo>
                    <a:pt x="0" y="5858"/>
                  </a:lnTo>
                  <a:cubicBezTo>
                    <a:pt x="0" y="5942"/>
                    <a:pt x="83" y="6013"/>
                    <a:pt x="167" y="6013"/>
                  </a:cubicBezTo>
                  <a:cubicBezTo>
                    <a:pt x="262" y="6013"/>
                    <a:pt x="334" y="5942"/>
                    <a:pt x="334" y="5858"/>
                  </a:cubicBezTo>
                  <a:lnTo>
                    <a:pt x="334" y="4668"/>
                  </a:lnTo>
                  <a:cubicBezTo>
                    <a:pt x="334" y="4513"/>
                    <a:pt x="417" y="4382"/>
                    <a:pt x="560" y="4334"/>
                  </a:cubicBezTo>
                  <a:lnTo>
                    <a:pt x="1369" y="4025"/>
                  </a:lnTo>
                  <a:cubicBezTo>
                    <a:pt x="1417" y="4001"/>
                    <a:pt x="1465" y="3977"/>
                    <a:pt x="1488" y="3965"/>
                  </a:cubicBezTo>
                  <a:lnTo>
                    <a:pt x="2060" y="4394"/>
                  </a:lnTo>
                  <a:lnTo>
                    <a:pt x="2060" y="5870"/>
                  </a:lnTo>
                  <a:cubicBezTo>
                    <a:pt x="2060" y="5954"/>
                    <a:pt x="2131" y="6037"/>
                    <a:pt x="2215" y="6037"/>
                  </a:cubicBezTo>
                  <a:cubicBezTo>
                    <a:pt x="2310" y="6037"/>
                    <a:pt x="2381" y="5954"/>
                    <a:pt x="2381" y="5870"/>
                  </a:cubicBezTo>
                  <a:lnTo>
                    <a:pt x="2381" y="4394"/>
                  </a:lnTo>
                  <a:lnTo>
                    <a:pt x="2953" y="3965"/>
                  </a:lnTo>
                  <a:cubicBezTo>
                    <a:pt x="2977" y="3989"/>
                    <a:pt x="3024" y="4013"/>
                    <a:pt x="3072" y="4025"/>
                  </a:cubicBezTo>
                  <a:lnTo>
                    <a:pt x="3882" y="4334"/>
                  </a:lnTo>
                  <a:cubicBezTo>
                    <a:pt x="4024" y="4382"/>
                    <a:pt x="4108" y="4513"/>
                    <a:pt x="4108" y="4668"/>
                  </a:cubicBezTo>
                  <a:lnTo>
                    <a:pt x="4108" y="5858"/>
                  </a:lnTo>
                  <a:cubicBezTo>
                    <a:pt x="4108" y="5942"/>
                    <a:pt x="4179" y="6013"/>
                    <a:pt x="4274" y="6013"/>
                  </a:cubicBezTo>
                  <a:cubicBezTo>
                    <a:pt x="4358" y="6013"/>
                    <a:pt x="4441" y="5942"/>
                    <a:pt x="4441" y="5858"/>
                  </a:cubicBezTo>
                  <a:lnTo>
                    <a:pt x="4441" y="4668"/>
                  </a:lnTo>
                  <a:cubicBezTo>
                    <a:pt x="4453" y="4382"/>
                    <a:pt x="4274" y="4108"/>
                    <a:pt x="4024" y="4025"/>
                  </a:cubicBezTo>
                  <a:lnTo>
                    <a:pt x="3203" y="3703"/>
                  </a:lnTo>
                  <a:cubicBezTo>
                    <a:pt x="3131" y="3680"/>
                    <a:pt x="3084" y="3620"/>
                    <a:pt x="3084" y="3537"/>
                  </a:cubicBezTo>
                  <a:lnTo>
                    <a:pt x="3084" y="3108"/>
                  </a:lnTo>
                  <a:cubicBezTo>
                    <a:pt x="3120" y="3084"/>
                    <a:pt x="3155" y="3060"/>
                    <a:pt x="3191" y="3025"/>
                  </a:cubicBezTo>
                  <a:cubicBezTo>
                    <a:pt x="3453" y="2775"/>
                    <a:pt x="3608" y="2418"/>
                    <a:pt x="3608" y="2037"/>
                  </a:cubicBezTo>
                  <a:lnTo>
                    <a:pt x="3608" y="1727"/>
                  </a:lnTo>
                  <a:lnTo>
                    <a:pt x="3655" y="1644"/>
                  </a:lnTo>
                  <a:cubicBezTo>
                    <a:pt x="3739" y="1477"/>
                    <a:pt x="3774" y="1298"/>
                    <a:pt x="3774" y="1108"/>
                  </a:cubicBezTo>
                  <a:lnTo>
                    <a:pt x="3774" y="167"/>
                  </a:lnTo>
                  <a:cubicBezTo>
                    <a:pt x="3774" y="84"/>
                    <a:pt x="3691" y="1"/>
                    <a:pt x="3608"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46"/>
            <p:cNvSpPr/>
            <p:nvPr/>
          </p:nvSpPr>
          <p:spPr>
            <a:xfrm>
              <a:off x="3330313" y="2288463"/>
              <a:ext cx="10248" cy="37938"/>
            </a:xfrm>
            <a:custGeom>
              <a:avLst/>
              <a:gdLst/>
              <a:ahLst/>
              <a:cxnLst/>
              <a:rect l="l" t="t" r="r" b="b"/>
              <a:pathLst>
                <a:path w="322" h="1192" extrusionOk="0">
                  <a:moveTo>
                    <a:pt x="167" y="1"/>
                  </a:moveTo>
                  <a:cubicBezTo>
                    <a:pt x="72" y="1"/>
                    <a:pt x="0" y="84"/>
                    <a:pt x="0" y="167"/>
                  </a:cubicBezTo>
                  <a:lnTo>
                    <a:pt x="0" y="1036"/>
                  </a:lnTo>
                  <a:cubicBezTo>
                    <a:pt x="0" y="1120"/>
                    <a:pt x="72" y="1191"/>
                    <a:pt x="167" y="1191"/>
                  </a:cubicBezTo>
                  <a:cubicBezTo>
                    <a:pt x="250" y="1191"/>
                    <a:pt x="322" y="1120"/>
                    <a:pt x="322" y="1036"/>
                  </a:cubicBezTo>
                  <a:lnTo>
                    <a:pt x="322" y="167"/>
                  </a:lnTo>
                  <a:cubicBezTo>
                    <a:pt x="310" y="84"/>
                    <a:pt x="250" y="1"/>
                    <a:pt x="167"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46"/>
            <p:cNvSpPr/>
            <p:nvPr/>
          </p:nvSpPr>
          <p:spPr>
            <a:xfrm>
              <a:off x="3406859" y="2288463"/>
              <a:ext cx="10630" cy="37938"/>
            </a:xfrm>
            <a:custGeom>
              <a:avLst/>
              <a:gdLst/>
              <a:ahLst/>
              <a:cxnLst/>
              <a:rect l="l" t="t" r="r" b="b"/>
              <a:pathLst>
                <a:path w="334" h="1192" extrusionOk="0">
                  <a:moveTo>
                    <a:pt x="167" y="1"/>
                  </a:moveTo>
                  <a:cubicBezTo>
                    <a:pt x="84" y="1"/>
                    <a:pt x="0" y="84"/>
                    <a:pt x="0" y="167"/>
                  </a:cubicBezTo>
                  <a:lnTo>
                    <a:pt x="0" y="1036"/>
                  </a:lnTo>
                  <a:cubicBezTo>
                    <a:pt x="0" y="1120"/>
                    <a:pt x="84" y="1191"/>
                    <a:pt x="167" y="1191"/>
                  </a:cubicBezTo>
                  <a:cubicBezTo>
                    <a:pt x="262" y="1191"/>
                    <a:pt x="334" y="1120"/>
                    <a:pt x="334" y="1036"/>
                  </a:cubicBezTo>
                  <a:lnTo>
                    <a:pt x="334" y="167"/>
                  </a:lnTo>
                  <a:cubicBezTo>
                    <a:pt x="322" y="84"/>
                    <a:pt x="262" y="1"/>
                    <a:pt x="167"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46"/>
            <p:cNvSpPr/>
            <p:nvPr/>
          </p:nvSpPr>
          <p:spPr>
            <a:xfrm>
              <a:off x="3149183" y="1976585"/>
              <a:ext cx="219419" cy="183072"/>
            </a:xfrm>
            <a:custGeom>
              <a:avLst/>
              <a:gdLst/>
              <a:ahLst/>
              <a:cxnLst/>
              <a:rect l="l" t="t" r="r" b="b"/>
              <a:pathLst>
                <a:path w="6894" h="5752" extrusionOk="0">
                  <a:moveTo>
                    <a:pt x="2369" y="4108"/>
                  </a:moveTo>
                  <a:lnTo>
                    <a:pt x="2286" y="4466"/>
                  </a:lnTo>
                  <a:lnTo>
                    <a:pt x="2060" y="4466"/>
                  </a:lnTo>
                  <a:cubicBezTo>
                    <a:pt x="1869" y="4466"/>
                    <a:pt x="1703" y="4299"/>
                    <a:pt x="1703" y="4108"/>
                  </a:cubicBezTo>
                  <a:close/>
                  <a:moveTo>
                    <a:pt x="5513" y="310"/>
                  </a:moveTo>
                  <a:cubicBezTo>
                    <a:pt x="5703" y="310"/>
                    <a:pt x="5870" y="477"/>
                    <a:pt x="5870" y="667"/>
                  </a:cubicBezTo>
                  <a:lnTo>
                    <a:pt x="5870" y="3418"/>
                  </a:lnTo>
                  <a:cubicBezTo>
                    <a:pt x="5870" y="3608"/>
                    <a:pt x="5703" y="3775"/>
                    <a:pt x="5513" y="3775"/>
                  </a:cubicBezTo>
                  <a:lnTo>
                    <a:pt x="4132" y="3775"/>
                  </a:lnTo>
                  <a:cubicBezTo>
                    <a:pt x="4096" y="3775"/>
                    <a:pt x="4048" y="3787"/>
                    <a:pt x="4036" y="3811"/>
                  </a:cubicBezTo>
                  <a:lnTo>
                    <a:pt x="2500" y="4918"/>
                  </a:lnTo>
                  <a:lnTo>
                    <a:pt x="2739" y="3966"/>
                  </a:lnTo>
                  <a:cubicBezTo>
                    <a:pt x="2762" y="3930"/>
                    <a:pt x="2739" y="3870"/>
                    <a:pt x="2715" y="3835"/>
                  </a:cubicBezTo>
                  <a:cubicBezTo>
                    <a:pt x="2679" y="3787"/>
                    <a:pt x="2643" y="3775"/>
                    <a:pt x="2584" y="3775"/>
                  </a:cubicBezTo>
                  <a:lnTo>
                    <a:pt x="691" y="3775"/>
                  </a:lnTo>
                  <a:cubicBezTo>
                    <a:pt x="500" y="3775"/>
                    <a:pt x="333" y="3608"/>
                    <a:pt x="333" y="3418"/>
                  </a:cubicBezTo>
                  <a:lnTo>
                    <a:pt x="333" y="667"/>
                  </a:lnTo>
                  <a:cubicBezTo>
                    <a:pt x="333" y="477"/>
                    <a:pt x="500" y="310"/>
                    <a:pt x="691" y="310"/>
                  </a:cubicBezTo>
                  <a:close/>
                  <a:moveTo>
                    <a:pt x="6215" y="989"/>
                  </a:moveTo>
                  <a:cubicBezTo>
                    <a:pt x="6406" y="989"/>
                    <a:pt x="6572" y="1156"/>
                    <a:pt x="6572" y="1346"/>
                  </a:cubicBezTo>
                  <a:lnTo>
                    <a:pt x="6572" y="4108"/>
                  </a:lnTo>
                  <a:lnTo>
                    <a:pt x="6549" y="4108"/>
                  </a:lnTo>
                  <a:cubicBezTo>
                    <a:pt x="6549" y="4299"/>
                    <a:pt x="6394" y="4466"/>
                    <a:pt x="6191" y="4466"/>
                  </a:cubicBezTo>
                  <a:lnTo>
                    <a:pt x="4810" y="4466"/>
                  </a:lnTo>
                  <a:cubicBezTo>
                    <a:pt x="4763" y="4466"/>
                    <a:pt x="4727" y="4477"/>
                    <a:pt x="4691" y="4513"/>
                  </a:cubicBezTo>
                  <a:cubicBezTo>
                    <a:pt x="4667" y="4549"/>
                    <a:pt x="4644" y="4608"/>
                    <a:pt x="4667" y="4656"/>
                  </a:cubicBezTo>
                  <a:lnTo>
                    <a:pt x="4763" y="5323"/>
                  </a:lnTo>
                  <a:lnTo>
                    <a:pt x="3596" y="4537"/>
                  </a:lnTo>
                  <a:lnTo>
                    <a:pt x="4191" y="4096"/>
                  </a:lnTo>
                  <a:lnTo>
                    <a:pt x="5513" y="4096"/>
                  </a:lnTo>
                  <a:cubicBezTo>
                    <a:pt x="5882" y="4096"/>
                    <a:pt x="6191" y="3799"/>
                    <a:pt x="6191" y="3418"/>
                  </a:cubicBezTo>
                  <a:lnTo>
                    <a:pt x="6191" y="989"/>
                  </a:lnTo>
                  <a:close/>
                  <a:moveTo>
                    <a:pt x="691" y="1"/>
                  </a:moveTo>
                  <a:cubicBezTo>
                    <a:pt x="322" y="1"/>
                    <a:pt x="0" y="298"/>
                    <a:pt x="0" y="679"/>
                  </a:cubicBezTo>
                  <a:lnTo>
                    <a:pt x="0" y="3430"/>
                  </a:lnTo>
                  <a:cubicBezTo>
                    <a:pt x="0" y="3811"/>
                    <a:pt x="298" y="4120"/>
                    <a:pt x="691" y="4120"/>
                  </a:cubicBezTo>
                  <a:lnTo>
                    <a:pt x="1393" y="4120"/>
                  </a:lnTo>
                  <a:lnTo>
                    <a:pt x="1393" y="4132"/>
                  </a:lnTo>
                  <a:cubicBezTo>
                    <a:pt x="1393" y="4501"/>
                    <a:pt x="1691" y="4823"/>
                    <a:pt x="2072" y="4823"/>
                  </a:cubicBezTo>
                  <a:lnTo>
                    <a:pt x="2203" y="4823"/>
                  </a:lnTo>
                  <a:lnTo>
                    <a:pt x="2143" y="5073"/>
                  </a:lnTo>
                  <a:cubicBezTo>
                    <a:pt x="2119" y="5180"/>
                    <a:pt x="2167" y="5275"/>
                    <a:pt x="2250" y="5335"/>
                  </a:cubicBezTo>
                  <a:cubicBezTo>
                    <a:pt x="2298" y="5370"/>
                    <a:pt x="2346" y="5382"/>
                    <a:pt x="2381" y="5382"/>
                  </a:cubicBezTo>
                  <a:cubicBezTo>
                    <a:pt x="2429" y="5382"/>
                    <a:pt x="2489" y="5370"/>
                    <a:pt x="2536" y="5335"/>
                  </a:cubicBezTo>
                  <a:lnTo>
                    <a:pt x="3251" y="4823"/>
                  </a:lnTo>
                  <a:lnTo>
                    <a:pt x="3417" y="4823"/>
                  </a:lnTo>
                  <a:lnTo>
                    <a:pt x="4751" y="5716"/>
                  </a:lnTo>
                  <a:cubicBezTo>
                    <a:pt x="4798" y="5740"/>
                    <a:pt x="4846" y="5751"/>
                    <a:pt x="4882" y="5751"/>
                  </a:cubicBezTo>
                  <a:cubicBezTo>
                    <a:pt x="4929" y="5751"/>
                    <a:pt x="4977" y="5740"/>
                    <a:pt x="5025" y="5716"/>
                  </a:cubicBezTo>
                  <a:cubicBezTo>
                    <a:pt x="5108" y="5656"/>
                    <a:pt x="5144" y="5561"/>
                    <a:pt x="5120" y="5454"/>
                  </a:cubicBezTo>
                  <a:lnTo>
                    <a:pt x="5025" y="4799"/>
                  </a:lnTo>
                  <a:lnTo>
                    <a:pt x="6215" y="4799"/>
                  </a:lnTo>
                  <a:cubicBezTo>
                    <a:pt x="6584" y="4799"/>
                    <a:pt x="6894" y="4501"/>
                    <a:pt x="6894" y="4120"/>
                  </a:cubicBezTo>
                  <a:lnTo>
                    <a:pt x="6894" y="1370"/>
                  </a:lnTo>
                  <a:cubicBezTo>
                    <a:pt x="6870" y="977"/>
                    <a:pt x="6572" y="679"/>
                    <a:pt x="6191" y="679"/>
                  </a:cubicBezTo>
                  <a:cubicBezTo>
                    <a:pt x="6179" y="298"/>
                    <a:pt x="5882" y="1"/>
                    <a:pt x="5513"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46"/>
            <p:cNvSpPr/>
            <p:nvPr/>
          </p:nvSpPr>
          <p:spPr>
            <a:xfrm>
              <a:off x="3187822" y="2009177"/>
              <a:ext cx="26926" cy="10280"/>
            </a:xfrm>
            <a:custGeom>
              <a:avLst/>
              <a:gdLst/>
              <a:ahLst/>
              <a:cxnLst/>
              <a:rect l="l" t="t" r="r" b="b"/>
              <a:pathLst>
                <a:path w="846" h="323" extrusionOk="0">
                  <a:moveTo>
                    <a:pt x="155" y="1"/>
                  </a:moveTo>
                  <a:cubicBezTo>
                    <a:pt x="72" y="1"/>
                    <a:pt x="1" y="72"/>
                    <a:pt x="1" y="167"/>
                  </a:cubicBezTo>
                  <a:cubicBezTo>
                    <a:pt x="1" y="251"/>
                    <a:pt x="72" y="322"/>
                    <a:pt x="155" y="322"/>
                  </a:cubicBezTo>
                  <a:lnTo>
                    <a:pt x="679" y="322"/>
                  </a:lnTo>
                  <a:cubicBezTo>
                    <a:pt x="774" y="322"/>
                    <a:pt x="846" y="251"/>
                    <a:pt x="846" y="167"/>
                  </a:cubicBezTo>
                  <a:cubicBezTo>
                    <a:pt x="846" y="72"/>
                    <a:pt x="774" y="1"/>
                    <a:pt x="679"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46"/>
            <p:cNvSpPr/>
            <p:nvPr/>
          </p:nvSpPr>
          <p:spPr>
            <a:xfrm>
              <a:off x="3226110" y="2009177"/>
              <a:ext cx="81478" cy="10280"/>
            </a:xfrm>
            <a:custGeom>
              <a:avLst/>
              <a:gdLst/>
              <a:ahLst/>
              <a:cxnLst/>
              <a:rect l="l" t="t" r="r" b="b"/>
              <a:pathLst>
                <a:path w="2560" h="323" extrusionOk="0">
                  <a:moveTo>
                    <a:pt x="167" y="1"/>
                  </a:moveTo>
                  <a:cubicBezTo>
                    <a:pt x="72" y="1"/>
                    <a:pt x="0" y="72"/>
                    <a:pt x="0" y="167"/>
                  </a:cubicBezTo>
                  <a:cubicBezTo>
                    <a:pt x="0" y="251"/>
                    <a:pt x="72" y="322"/>
                    <a:pt x="167" y="322"/>
                  </a:cubicBezTo>
                  <a:lnTo>
                    <a:pt x="2393" y="322"/>
                  </a:lnTo>
                  <a:cubicBezTo>
                    <a:pt x="2488" y="322"/>
                    <a:pt x="2560" y="251"/>
                    <a:pt x="2560" y="167"/>
                  </a:cubicBezTo>
                  <a:cubicBezTo>
                    <a:pt x="2560" y="72"/>
                    <a:pt x="2488" y="1"/>
                    <a:pt x="2393"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46"/>
            <p:cNvSpPr/>
            <p:nvPr/>
          </p:nvSpPr>
          <p:spPr>
            <a:xfrm>
              <a:off x="3187822" y="2036453"/>
              <a:ext cx="119767" cy="10662"/>
            </a:xfrm>
            <a:custGeom>
              <a:avLst/>
              <a:gdLst/>
              <a:ahLst/>
              <a:cxnLst/>
              <a:rect l="l" t="t" r="r" b="b"/>
              <a:pathLst>
                <a:path w="3763" h="335" extrusionOk="0">
                  <a:moveTo>
                    <a:pt x="155" y="1"/>
                  </a:moveTo>
                  <a:cubicBezTo>
                    <a:pt x="72" y="1"/>
                    <a:pt x="1" y="84"/>
                    <a:pt x="1" y="168"/>
                  </a:cubicBezTo>
                  <a:cubicBezTo>
                    <a:pt x="1" y="263"/>
                    <a:pt x="72" y="334"/>
                    <a:pt x="155" y="334"/>
                  </a:cubicBezTo>
                  <a:lnTo>
                    <a:pt x="3596" y="334"/>
                  </a:lnTo>
                  <a:cubicBezTo>
                    <a:pt x="3691" y="334"/>
                    <a:pt x="3763" y="263"/>
                    <a:pt x="3763" y="168"/>
                  </a:cubicBezTo>
                  <a:cubicBezTo>
                    <a:pt x="3763" y="84"/>
                    <a:pt x="3691" y="1"/>
                    <a:pt x="3596"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46"/>
            <p:cNvSpPr/>
            <p:nvPr/>
          </p:nvSpPr>
          <p:spPr>
            <a:xfrm>
              <a:off x="3187822" y="2064143"/>
              <a:ext cx="81510" cy="10248"/>
            </a:xfrm>
            <a:custGeom>
              <a:avLst/>
              <a:gdLst/>
              <a:ahLst/>
              <a:cxnLst/>
              <a:rect l="l" t="t" r="r" b="b"/>
              <a:pathLst>
                <a:path w="2561" h="322" extrusionOk="0">
                  <a:moveTo>
                    <a:pt x="155" y="0"/>
                  </a:moveTo>
                  <a:cubicBezTo>
                    <a:pt x="72" y="0"/>
                    <a:pt x="1" y="72"/>
                    <a:pt x="1" y="167"/>
                  </a:cubicBezTo>
                  <a:cubicBezTo>
                    <a:pt x="1" y="250"/>
                    <a:pt x="72" y="322"/>
                    <a:pt x="155" y="322"/>
                  </a:cubicBezTo>
                  <a:lnTo>
                    <a:pt x="2394" y="322"/>
                  </a:lnTo>
                  <a:cubicBezTo>
                    <a:pt x="2477" y="322"/>
                    <a:pt x="2560" y="250"/>
                    <a:pt x="2560" y="167"/>
                  </a:cubicBezTo>
                  <a:cubicBezTo>
                    <a:pt x="2560" y="72"/>
                    <a:pt x="2477" y="0"/>
                    <a:pt x="2394"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46"/>
            <p:cNvSpPr/>
            <p:nvPr/>
          </p:nvSpPr>
          <p:spPr>
            <a:xfrm>
              <a:off x="3280663" y="2064143"/>
              <a:ext cx="26926" cy="10248"/>
            </a:xfrm>
            <a:custGeom>
              <a:avLst/>
              <a:gdLst/>
              <a:ahLst/>
              <a:cxnLst/>
              <a:rect l="l" t="t" r="r" b="b"/>
              <a:pathLst>
                <a:path w="846" h="322" extrusionOk="0">
                  <a:moveTo>
                    <a:pt x="155" y="0"/>
                  </a:moveTo>
                  <a:cubicBezTo>
                    <a:pt x="72" y="0"/>
                    <a:pt x="1" y="72"/>
                    <a:pt x="1" y="167"/>
                  </a:cubicBezTo>
                  <a:cubicBezTo>
                    <a:pt x="1" y="250"/>
                    <a:pt x="72" y="322"/>
                    <a:pt x="155" y="322"/>
                  </a:cubicBezTo>
                  <a:lnTo>
                    <a:pt x="679" y="322"/>
                  </a:lnTo>
                  <a:cubicBezTo>
                    <a:pt x="774" y="322"/>
                    <a:pt x="846" y="250"/>
                    <a:pt x="846" y="167"/>
                  </a:cubicBezTo>
                  <a:cubicBezTo>
                    <a:pt x="846" y="72"/>
                    <a:pt x="774" y="0"/>
                    <a:pt x="679"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6" name="Google Shape;686;p46"/>
          <p:cNvSpPr/>
          <p:nvPr/>
        </p:nvSpPr>
        <p:spPr>
          <a:xfrm>
            <a:off x="7488251" y="2785369"/>
            <a:ext cx="331520" cy="354720"/>
          </a:xfrm>
          <a:custGeom>
            <a:avLst/>
            <a:gdLst/>
            <a:ahLst/>
            <a:cxnLst/>
            <a:rect l="l" t="t" r="r" b="b"/>
            <a:pathLst>
              <a:path w="10360" h="11085" extrusionOk="0">
                <a:moveTo>
                  <a:pt x="6395" y="5179"/>
                </a:moveTo>
                <a:cubicBezTo>
                  <a:pt x="6490" y="5179"/>
                  <a:pt x="6573" y="5251"/>
                  <a:pt x="6573" y="5358"/>
                </a:cubicBezTo>
                <a:cubicBezTo>
                  <a:pt x="6573" y="5453"/>
                  <a:pt x="6490" y="5536"/>
                  <a:pt x="6395" y="5536"/>
                </a:cubicBezTo>
                <a:lnTo>
                  <a:pt x="6216" y="5536"/>
                </a:lnTo>
                <a:cubicBezTo>
                  <a:pt x="6121" y="5536"/>
                  <a:pt x="6037" y="5441"/>
                  <a:pt x="6037" y="5358"/>
                </a:cubicBezTo>
                <a:cubicBezTo>
                  <a:pt x="6037" y="5263"/>
                  <a:pt x="6133" y="5179"/>
                  <a:pt x="6216" y="5179"/>
                </a:cubicBezTo>
                <a:close/>
                <a:moveTo>
                  <a:pt x="4132" y="5191"/>
                </a:moveTo>
                <a:cubicBezTo>
                  <a:pt x="4239" y="5191"/>
                  <a:pt x="4311" y="5274"/>
                  <a:pt x="4311" y="5370"/>
                </a:cubicBezTo>
                <a:cubicBezTo>
                  <a:pt x="4311" y="5477"/>
                  <a:pt x="4228" y="5548"/>
                  <a:pt x="4132" y="5548"/>
                </a:cubicBezTo>
                <a:lnTo>
                  <a:pt x="3954" y="5548"/>
                </a:lnTo>
                <a:cubicBezTo>
                  <a:pt x="3847" y="5548"/>
                  <a:pt x="3775" y="5453"/>
                  <a:pt x="3775" y="5370"/>
                </a:cubicBezTo>
                <a:cubicBezTo>
                  <a:pt x="3775" y="5274"/>
                  <a:pt x="3870" y="5191"/>
                  <a:pt x="3954" y="5191"/>
                </a:cubicBezTo>
                <a:close/>
                <a:moveTo>
                  <a:pt x="9776" y="4727"/>
                </a:moveTo>
                <a:lnTo>
                  <a:pt x="9776" y="4727"/>
                </a:lnTo>
                <a:cubicBezTo>
                  <a:pt x="9943" y="4917"/>
                  <a:pt x="10038" y="5179"/>
                  <a:pt x="10038" y="5453"/>
                </a:cubicBezTo>
                <a:cubicBezTo>
                  <a:pt x="10038" y="6084"/>
                  <a:pt x="9538" y="6584"/>
                  <a:pt x="8907" y="6584"/>
                </a:cubicBezTo>
                <a:lnTo>
                  <a:pt x="6633" y="6584"/>
                </a:lnTo>
                <a:cubicBezTo>
                  <a:pt x="6525" y="6441"/>
                  <a:pt x="6454" y="6263"/>
                  <a:pt x="6418" y="6072"/>
                </a:cubicBezTo>
                <a:lnTo>
                  <a:pt x="6418" y="6072"/>
                </a:lnTo>
                <a:lnTo>
                  <a:pt x="8716" y="6167"/>
                </a:lnTo>
                <a:cubicBezTo>
                  <a:pt x="8744" y="6170"/>
                  <a:pt x="8771" y="6171"/>
                  <a:pt x="8798" y="6171"/>
                </a:cubicBezTo>
                <a:cubicBezTo>
                  <a:pt x="9066" y="6171"/>
                  <a:pt x="9318" y="6064"/>
                  <a:pt x="9502" y="5870"/>
                </a:cubicBezTo>
                <a:cubicBezTo>
                  <a:pt x="9716" y="5667"/>
                  <a:pt x="9835" y="5394"/>
                  <a:pt x="9835" y="5096"/>
                </a:cubicBezTo>
                <a:cubicBezTo>
                  <a:pt x="9835" y="4965"/>
                  <a:pt x="9800" y="4846"/>
                  <a:pt x="9776" y="4727"/>
                </a:cubicBezTo>
                <a:close/>
                <a:moveTo>
                  <a:pt x="3966" y="6763"/>
                </a:moveTo>
                <a:lnTo>
                  <a:pt x="3966" y="7441"/>
                </a:lnTo>
                <a:lnTo>
                  <a:pt x="3978" y="7441"/>
                </a:lnTo>
                <a:cubicBezTo>
                  <a:pt x="3585" y="7775"/>
                  <a:pt x="3096" y="7977"/>
                  <a:pt x="2573" y="7977"/>
                </a:cubicBezTo>
                <a:lnTo>
                  <a:pt x="2049" y="7977"/>
                </a:lnTo>
                <a:cubicBezTo>
                  <a:pt x="1846" y="7977"/>
                  <a:pt x="1632" y="8037"/>
                  <a:pt x="1465" y="8156"/>
                </a:cubicBezTo>
                <a:cubicBezTo>
                  <a:pt x="1656" y="7822"/>
                  <a:pt x="1989" y="7596"/>
                  <a:pt x="2394" y="7596"/>
                </a:cubicBezTo>
                <a:cubicBezTo>
                  <a:pt x="3049" y="7596"/>
                  <a:pt x="3632" y="7275"/>
                  <a:pt x="3966" y="6763"/>
                </a:cubicBezTo>
                <a:close/>
                <a:moveTo>
                  <a:pt x="5132" y="357"/>
                </a:moveTo>
                <a:cubicBezTo>
                  <a:pt x="5621" y="357"/>
                  <a:pt x="6085" y="560"/>
                  <a:pt x="6406" y="917"/>
                </a:cubicBezTo>
                <a:cubicBezTo>
                  <a:pt x="6740" y="1274"/>
                  <a:pt x="6906" y="1762"/>
                  <a:pt x="6847" y="2238"/>
                </a:cubicBezTo>
                <a:lnTo>
                  <a:pt x="6573" y="4941"/>
                </a:lnTo>
                <a:cubicBezTo>
                  <a:pt x="6502" y="4905"/>
                  <a:pt x="6430" y="4882"/>
                  <a:pt x="6347" y="4882"/>
                </a:cubicBezTo>
                <a:lnTo>
                  <a:pt x="6168" y="4882"/>
                </a:lnTo>
                <a:cubicBezTo>
                  <a:pt x="5894" y="4882"/>
                  <a:pt x="5668" y="5096"/>
                  <a:pt x="5668" y="5382"/>
                </a:cubicBezTo>
                <a:cubicBezTo>
                  <a:pt x="5668" y="5608"/>
                  <a:pt x="5811" y="5798"/>
                  <a:pt x="6025" y="5870"/>
                </a:cubicBezTo>
                <a:cubicBezTo>
                  <a:pt x="6133" y="6822"/>
                  <a:pt x="6954" y="7596"/>
                  <a:pt x="7942" y="7596"/>
                </a:cubicBezTo>
                <a:cubicBezTo>
                  <a:pt x="8347" y="7596"/>
                  <a:pt x="8692" y="7822"/>
                  <a:pt x="8871" y="8156"/>
                </a:cubicBezTo>
                <a:cubicBezTo>
                  <a:pt x="8704" y="8049"/>
                  <a:pt x="8514" y="7977"/>
                  <a:pt x="8288" y="7977"/>
                </a:cubicBezTo>
                <a:lnTo>
                  <a:pt x="7764" y="7977"/>
                </a:lnTo>
                <a:cubicBezTo>
                  <a:pt x="7240" y="7977"/>
                  <a:pt x="6752" y="7775"/>
                  <a:pt x="6371" y="7441"/>
                </a:cubicBezTo>
                <a:lnTo>
                  <a:pt x="6371" y="7275"/>
                </a:lnTo>
                <a:cubicBezTo>
                  <a:pt x="6371" y="7179"/>
                  <a:pt x="6287" y="7108"/>
                  <a:pt x="6204" y="7108"/>
                </a:cubicBezTo>
                <a:cubicBezTo>
                  <a:pt x="6121" y="7108"/>
                  <a:pt x="6037" y="7179"/>
                  <a:pt x="6037" y="7275"/>
                </a:cubicBezTo>
                <a:lnTo>
                  <a:pt x="6037" y="9704"/>
                </a:lnTo>
                <a:cubicBezTo>
                  <a:pt x="6037" y="10180"/>
                  <a:pt x="6395" y="10573"/>
                  <a:pt x="6871" y="10632"/>
                </a:cubicBezTo>
                <a:cubicBezTo>
                  <a:pt x="6906" y="10644"/>
                  <a:pt x="6945" y="10650"/>
                  <a:pt x="6984" y="10650"/>
                </a:cubicBezTo>
                <a:cubicBezTo>
                  <a:pt x="7023" y="10650"/>
                  <a:pt x="7061" y="10644"/>
                  <a:pt x="7097" y="10632"/>
                </a:cubicBezTo>
                <a:lnTo>
                  <a:pt x="7097" y="10632"/>
                </a:lnTo>
                <a:cubicBezTo>
                  <a:pt x="6966" y="10716"/>
                  <a:pt x="6799" y="10751"/>
                  <a:pt x="6621" y="10751"/>
                </a:cubicBezTo>
                <a:cubicBezTo>
                  <a:pt x="6085" y="10751"/>
                  <a:pt x="5656" y="10323"/>
                  <a:pt x="5656" y="9787"/>
                </a:cubicBezTo>
                <a:lnTo>
                  <a:pt x="5656" y="7608"/>
                </a:lnTo>
                <a:cubicBezTo>
                  <a:pt x="5656" y="7334"/>
                  <a:pt x="5430" y="7108"/>
                  <a:pt x="5144" y="7108"/>
                </a:cubicBezTo>
                <a:cubicBezTo>
                  <a:pt x="4859" y="7108"/>
                  <a:pt x="4644" y="7334"/>
                  <a:pt x="4644" y="7608"/>
                </a:cubicBezTo>
                <a:lnTo>
                  <a:pt x="4644" y="9787"/>
                </a:lnTo>
                <a:cubicBezTo>
                  <a:pt x="4644" y="10323"/>
                  <a:pt x="4204" y="10751"/>
                  <a:pt x="3668" y="10751"/>
                </a:cubicBezTo>
                <a:cubicBezTo>
                  <a:pt x="3513" y="10751"/>
                  <a:pt x="3347" y="10716"/>
                  <a:pt x="3192" y="10632"/>
                </a:cubicBezTo>
                <a:lnTo>
                  <a:pt x="3192" y="10632"/>
                </a:lnTo>
                <a:cubicBezTo>
                  <a:pt x="3233" y="10644"/>
                  <a:pt x="3272" y="10650"/>
                  <a:pt x="3309" y="10650"/>
                </a:cubicBezTo>
                <a:cubicBezTo>
                  <a:pt x="3347" y="10650"/>
                  <a:pt x="3382" y="10644"/>
                  <a:pt x="3418" y="10632"/>
                </a:cubicBezTo>
                <a:cubicBezTo>
                  <a:pt x="3894" y="10573"/>
                  <a:pt x="4251" y="10180"/>
                  <a:pt x="4251" y="9704"/>
                </a:cubicBezTo>
                <a:lnTo>
                  <a:pt x="4251" y="5858"/>
                </a:lnTo>
                <a:cubicBezTo>
                  <a:pt x="4466" y="5786"/>
                  <a:pt x="4597" y="5608"/>
                  <a:pt x="4597" y="5382"/>
                </a:cubicBezTo>
                <a:cubicBezTo>
                  <a:pt x="4597" y="5096"/>
                  <a:pt x="4370" y="4882"/>
                  <a:pt x="4085" y="4882"/>
                </a:cubicBezTo>
                <a:lnTo>
                  <a:pt x="3906" y="4882"/>
                </a:lnTo>
                <a:cubicBezTo>
                  <a:pt x="3823" y="4882"/>
                  <a:pt x="3751" y="4893"/>
                  <a:pt x="3692" y="4941"/>
                </a:cubicBezTo>
                <a:lnTo>
                  <a:pt x="3418" y="2238"/>
                </a:lnTo>
                <a:cubicBezTo>
                  <a:pt x="3370" y="1762"/>
                  <a:pt x="3525" y="1274"/>
                  <a:pt x="3847" y="917"/>
                </a:cubicBezTo>
                <a:cubicBezTo>
                  <a:pt x="4180" y="560"/>
                  <a:pt x="4644" y="357"/>
                  <a:pt x="5132" y="357"/>
                </a:cubicBezTo>
                <a:close/>
                <a:moveTo>
                  <a:pt x="5180" y="0"/>
                </a:moveTo>
                <a:cubicBezTo>
                  <a:pt x="4597" y="0"/>
                  <a:pt x="4049" y="238"/>
                  <a:pt x="3656" y="667"/>
                </a:cubicBezTo>
                <a:cubicBezTo>
                  <a:pt x="3275" y="1095"/>
                  <a:pt x="3073" y="1667"/>
                  <a:pt x="3132" y="2238"/>
                </a:cubicBezTo>
                <a:lnTo>
                  <a:pt x="3454" y="5370"/>
                </a:lnTo>
                <a:cubicBezTo>
                  <a:pt x="3454" y="5513"/>
                  <a:pt x="3525" y="5667"/>
                  <a:pt x="3644" y="5751"/>
                </a:cubicBezTo>
                <a:lnTo>
                  <a:pt x="1620" y="5846"/>
                </a:lnTo>
                <a:cubicBezTo>
                  <a:pt x="1605" y="5847"/>
                  <a:pt x="1590" y="5847"/>
                  <a:pt x="1575" y="5847"/>
                </a:cubicBezTo>
                <a:cubicBezTo>
                  <a:pt x="1379" y="5847"/>
                  <a:pt x="1205" y="5775"/>
                  <a:pt x="1072" y="5632"/>
                </a:cubicBezTo>
                <a:cubicBezTo>
                  <a:pt x="918" y="5489"/>
                  <a:pt x="834" y="5298"/>
                  <a:pt x="834" y="5096"/>
                </a:cubicBezTo>
                <a:cubicBezTo>
                  <a:pt x="834" y="4667"/>
                  <a:pt x="1191" y="4310"/>
                  <a:pt x="1620" y="4310"/>
                </a:cubicBezTo>
                <a:lnTo>
                  <a:pt x="1703" y="4310"/>
                </a:lnTo>
                <a:cubicBezTo>
                  <a:pt x="2084" y="4310"/>
                  <a:pt x="2394" y="4001"/>
                  <a:pt x="2394" y="3631"/>
                </a:cubicBezTo>
                <a:cubicBezTo>
                  <a:pt x="2394" y="3536"/>
                  <a:pt x="2323" y="3465"/>
                  <a:pt x="2227" y="3465"/>
                </a:cubicBezTo>
                <a:cubicBezTo>
                  <a:pt x="2144" y="3465"/>
                  <a:pt x="2061" y="3536"/>
                  <a:pt x="2061" y="3631"/>
                </a:cubicBezTo>
                <a:cubicBezTo>
                  <a:pt x="2061" y="3822"/>
                  <a:pt x="1906" y="3989"/>
                  <a:pt x="1703" y="3989"/>
                </a:cubicBezTo>
                <a:lnTo>
                  <a:pt x="1453" y="3989"/>
                </a:lnTo>
                <a:cubicBezTo>
                  <a:pt x="656" y="3989"/>
                  <a:pt x="1" y="4643"/>
                  <a:pt x="1" y="5441"/>
                </a:cubicBezTo>
                <a:cubicBezTo>
                  <a:pt x="1" y="6251"/>
                  <a:pt x="656" y="6906"/>
                  <a:pt x="1453" y="6906"/>
                </a:cubicBezTo>
                <a:lnTo>
                  <a:pt x="2585" y="6906"/>
                </a:lnTo>
                <a:cubicBezTo>
                  <a:pt x="2680" y="6906"/>
                  <a:pt x="2751" y="6822"/>
                  <a:pt x="2751" y="6739"/>
                </a:cubicBezTo>
                <a:cubicBezTo>
                  <a:pt x="2751" y="6644"/>
                  <a:pt x="2680" y="6572"/>
                  <a:pt x="2585" y="6572"/>
                </a:cubicBezTo>
                <a:lnTo>
                  <a:pt x="1453" y="6572"/>
                </a:lnTo>
                <a:cubicBezTo>
                  <a:pt x="834" y="6572"/>
                  <a:pt x="322" y="6072"/>
                  <a:pt x="322" y="5441"/>
                </a:cubicBezTo>
                <a:cubicBezTo>
                  <a:pt x="322" y="5155"/>
                  <a:pt x="429" y="4917"/>
                  <a:pt x="596" y="4715"/>
                </a:cubicBezTo>
                <a:lnTo>
                  <a:pt x="596" y="4715"/>
                </a:lnTo>
                <a:cubicBezTo>
                  <a:pt x="549" y="4834"/>
                  <a:pt x="537" y="4965"/>
                  <a:pt x="537" y="5084"/>
                </a:cubicBezTo>
                <a:cubicBezTo>
                  <a:pt x="537" y="5382"/>
                  <a:pt x="656" y="5655"/>
                  <a:pt x="858" y="5858"/>
                </a:cubicBezTo>
                <a:cubicBezTo>
                  <a:pt x="1062" y="6050"/>
                  <a:pt x="1319" y="6156"/>
                  <a:pt x="1599" y="6156"/>
                </a:cubicBezTo>
                <a:cubicBezTo>
                  <a:pt x="1614" y="6156"/>
                  <a:pt x="1629" y="6156"/>
                  <a:pt x="1644" y="6156"/>
                </a:cubicBezTo>
                <a:lnTo>
                  <a:pt x="3954" y="6048"/>
                </a:lnTo>
                <a:lnTo>
                  <a:pt x="3954" y="6048"/>
                </a:lnTo>
                <a:cubicBezTo>
                  <a:pt x="3906" y="6251"/>
                  <a:pt x="3835" y="6406"/>
                  <a:pt x="3728" y="6572"/>
                </a:cubicBezTo>
                <a:lnTo>
                  <a:pt x="3299" y="6572"/>
                </a:lnTo>
                <a:cubicBezTo>
                  <a:pt x="3216" y="6572"/>
                  <a:pt x="3132" y="6644"/>
                  <a:pt x="3132" y="6739"/>
                </a:cubicBezTo>
                <a:cubicBezTo>
                  <a:pt x="3132" y="6822"/>
                  <a:pt x="3216" y="6906"/>
                  <a:pt x="3299" y="6906"/>
                </a:cubicBezTo>
                <a:lnTo>
                  <a:pt x="3454" y="6906"/>
                </a:lnTo>
                <a:cubicBezTo>
                  <a:pt x="3180" y="7120"/>
                  <a:pt x="2823" y="7275"/>
                  <a:pt x="2442" y="7275"/>
                </a:cubicBezTo>
                <a:cubicBezTo>
                  <a:pt x="1680" y="7275"/>
                  <a:pt x="1072" y="7882"/>
                  <a:pt x="1072" y="8644"/>
                </a:cubicBezTo>
                <a:lnTo>
                  <a:pt x="1072" y="8989"/>
                </a:lnTo>
                <a:cubicBezTo>
                  <a:pt x="1072" y="9180"/>
                  <a:pt x="906" y="9346"/>
                  <a:pt x="715" y="9346"/>
                </a:cubicBezTo>
                <a:cubicBezTo>
                  <a:pt x="620" y="9346"/>
                  <a:pt x="549" y="9418"/>
                  <a:pt x="549" y="9501"/>
                </a:cubicBezTo>
                <a:cubicBezTo>
                  <a:pt x="549" y="9596"/>
                  <a:pt x="620" y="9668"/>
                  <a:pt x="715" y="9668"/>
                </a:cubicBezTo>
                <a:cubicBezTo>
                  <a:pt x="1084" y="9668"/>
                  <a:pt x="1394" y="9358"/>
                  <a:pt x="1394" y="8989"/>
                </a:cubicBezTo>
                <a:cubicBezTo>
                  <a:pt x="1394" y="8596"/>
                  <a:pt x="1703" y="8287"/>
                  <a:pt x="2096" y="8287"/>
                </a:cubicBezTo>
                <a:lnTo>
                  <a:pt x="2620" y="8287"/>
                </a:lnTo>
                <a:cubicBezTo>
                  <a:pt x="3120" y="8287"/>
                  <a:pt x="3608" y="8132"/>
                  <a:pt x="4013" y="7834"/>
                </a:cubicBezTo>
                <a:lnTo>
                  <a:pt x="4013" y="9680"/>
                </a:lnTo>
                <a:cubicBezTo>
                  <a:pt x="4013" y="10001"/>
                  <a:pt x="3775" y="10263"/>
                  <a:pt x="3466" y="10299"/>
                </a:cubicBezTo>
                <a:cubicBezTo>
                  <a:pt x="3448" y="10300"/>
                  <a:pt x="3430" y="10301"/>
                  <a:pt x="3413" y="10301"/>
                </a:cubicBezTo>
                <a:cubicBezTo>
                  <a:pt x="3254" y="10301"/>
                  <a:pt x="3107" y="10251"/>
                  <a:pt x="2989" y="10144"/>
                </a:cubicBezTo>
                <a:cubicBezTo>
                  <a:pt x="2858" y="10025"/>
                  <a:pt x="2775" y="9858"/>
                  <a:pt x="2775" y="9680"/>
                </a:cubicBezTo>
                <a:lnTo>
                  <a:pt x="2775" y="9525"/>
                </a:lnTo>
                <a:cubicBezTo>
                  <a:pt x="2775" y="9049"/>
                  <a:pt x="2394" y="8668"/>
                  <a:pt x="1930" y="8668"/>
                </a:cubicBezTo>
                <a:cubicBezTo>
                  <a:pt x="1846" y="8668"/>
                  <a:pt x="1763" y="8751"/>
                  <a:pt x="1763" y="8834"/>
                </a:cubicBezTo>
                <a:cubicBezTo>
                  <a:pt x="1763" y="8930"/>
                  <a:pt x="1846" y="9001"/>
                  <a:pt x="1930" y="9001"/>
                </a:cubicBezTo>
                <a:cubicBezTo>
                  <a:pt x="2227" y="9001"/>
                  <a:pt x="2465" y="9239"/>
                  <a:pt x="2465" y="9537"/>
                </a:cubicBezTo>
                <a:lnTo>
                  <a:pt x="2465" y="9787"/>
                </a:lnTo>
                <a:cubicBezTo>
                  <a:pt x="2465" y="10501"/>
                  <a:pt x="3049" y="11085"/>
                  <a:pt x="3763" y="11085"/>
                </a:cubicBezTo>
                <a:cubicBezTo>
                  <a:pt x="4478" y="11085"/>
                  <a:pt x="5061" y="10501"/>
                  <a:pt x="5061" y="9787"/>
                </a:cubicBezTo>
                <a:lnTo>
                  <a:pt x="5061" y="7620"/>
                </a:lnTo>
                <a:cubicBezTo>
                  <a:pt x="5061" y="7513"/>
                  <a:pt x="5144" y="7441"/>
                  <a:pt x="5240" y="7441"/>
                </a:cubicBezTo>
                <a:cubicBezTo>
                  <a:pt x="5323" y="7441"/>
                  <a:pt x="5418" y="7525"/>
                  <a:pt x="5418" y="7620"/>
                </a:cubicBezTo>
                <a:lnTo>
                  <a:pt x="5418" y="9787"/>
                </a:lnTo>
                <a:cubicBezTo>
                  <a:pt x="5418" y="10501"/>
                  <a:pt x="5990" y="11085"/>
                  <a:pt x="6704" y="11085"/>
                </a:cubicBezTo>
                <a:cubicBezTo>
                  <a:pt x="7418" y="11085"/>
                  <a:pt x="8002" y="10501"/>
                  <a:pt x="8002" y="9787"/>
                </a:cubicBezTo>
                <a:lnTo>
                  <a:pt x="8002" y="9525"/>
                </a:lnTo>
                <a:cubicBezTo>
                  <a:pt x="8002" y="9227"/>
                  <a:pt x="8240" y="8989"/>
                  <a:pt x="8538" y="8989"/>
                </a:cubicBezTo>
                <a:cubicBezTo>
                  <a:pt x="8633" y="8989"/>
                  <a:pt x="8704" y="8906"/>
                  <a:pt x="8704" y="8823"/>
                </a:cubicBezTo>
                <a:cubicBezTo>
                  <a:pt x="8704" y="8727"/>
                  <a:pt x="8633" y="8656"/>
                  <a:pt x="8538" y="8656"/>
                </a:cubicBezTo>
                <a:cubicBezTo>
                  <a:pt x="8061" y="8656"/>
                  <a:pt x="7692" y="9037"/>
                  <a:pt x="7692" y="9501"/>
                </a:cubicBezTo>
                <a:lnTo>
                  <a:pt x="7692" y="9668"/>
                </a:lnTo>
                <a:cubicBezTo>
                  <a:pt x="7692" y="9846"/>
                  <a:pt x="7621" y="10013"/>
                  <a:pt x="7478" y="10132"/>
                </a:cubicBezTo>
                <a:cubicBezTo>
                  <a:pt x="7372" y="10228"/>
                  <a:pt x="7236" y="10285"/>
                  <a:pt x="7100" y="10285"/>
                </a:cubicBezTo>
                <a:cubicBezTo>
                  <a:pt x="7067" y="10285"/>
                  <a:pt x="7034" y="10282"/>
                  <a:pt x="7002" y="10275"/>
                </a:cubicBezTo>
                <a:cubicBezTo>
                  <a:pt x="6692" y="10251"/>
                  <a:pt x="6454" y="9977"/>
                  <a:pt x="6454" y="9668"/>
                </a:cubicBezTo>
                <a:lnTo>
                  <a:pt x="6454" y="7822"/>
                </a:lnTo>
                <a:cubicBezTo>
                  <a:pt x="6859" y="8108"/>
                  <a:pt x="7347" y="8275"/>
                  <a:pt x="7859" y="8275"/>
                </a:cubicBezTo>
                <a:lnTo>
                  <a:pt x="8371" y="8275"/>
                </a:lnTo>
                <a:cubicBezTo>
                  <a:pt x="8764" y="8275"/>
                  <a:pt x="9073" y="8584"/>
                  <a:pt x="9073" y="8965"/>
                </a:cubicBezTo>
                <a:cubicBezTo>
                  <a:pt x="9073" y="9334"/>
                  <a:pt x="9383" y="9656"/>
                  <a:pt x="9764" y="9656"/>
                </a:cubicBezTo>
                <a:cubicBezTo>
                  <a:pt x="9847" y="9656"/>
                  <a:pt x="9919" y="9585"/>
                  <a:pt x="9919" y="9489"/>
                </a:cubicBezTo>
                <a:cubicBezTo>
                  <a:pt x="9919" y="9394"/>
                  <a:pt x="9847" y="9323"/>
                  <a:pt x="9764" y="9323"/>
                </a:cubicBezTo>
                <a:cubicBezTo>
                  <a:pt x="9562" y="9323"/>
                  <a:pt x="9407" y="9156"/>
                  <a:pt x="9407" y="8965"/>
                </a:cubicBezTo>
                <a:lnTo>
                  <a:pt x="9407" y="8620"/>
                </a:lnTo>
                <a:cubicBezTo>
                  <a:pt x="9407" y="7870"/>
                  <a:pt x="8788" y="7251"/>
                  <a:pt x="8038" y="7251"/>
                </a:cubicBezTo>
                <a:cubicBezTo>
                  <a:pt x="7645" y="7251"/>
                  <a:pt x="7287" y="7120"/>
                  <a:pt x="7026" y="6882"/>
                </a:cubicBezTo>
                <a:lnTo>
                  <a:pt x="8990" y="6882"/>
                </a:lnTo>
                <a:cubicBezTo>
                  <a:pt x="9003" y="6882"/>
                  <a:pt x="9015" y="6882"/>
                  <a:pt x="9028" y="6882"/>
                </a:cubicBezTo>
                <a:cubicBezTo>
                  <a:pt x="9727" y="6882"/>
                  <a:pt x="10359" y="6236"/>
                  <a:pt x="10359" y="5441"/>
                </a:cubicBezTo>
                <a:cubicBezTo>
                  <a:pt x="10359" y="4643"/>
                  <a:pt x="9704" y="3989"/>
                  <a:pt x="8895" y="3989"/>
                </a:cubicBezTo>
                <a:lnTo>
                  <a:pt x="8645" y="3989"/>
                </a:lnTo>
                <a:cubicBezTo>
                  <a:pt x="8454" y="3989"/>
                  <a:pt x="8288" y="3822"/>
                  <a:pt x="8288" y="3631"/>
                </a:cubicBezTo>
                <a:cubicBezTo>
                  <a:pt x="8288" y="3536"/>
                  <a:pt x="8216" y="3465"/>
                  <a:pt x="8121" y="3465"/>
                </a:cubicBezTo>
                <a:cubicBezTo>
                  <a:pt x="8038" y="3465"/>
                  <a:pt x="7966" y="3536"/>
                  <a:pt x="7966" y="3631"/>
                </a:cubicBezTo>
                <a:cubicBezTo>
                  <a:pt x="7966" y="4001"/>
                  <a:pt x="8276" y="4310"/>
                  <a:pt x="8645" y="4310"/>
                </a:cubicBezTo>
                <a:lnTo>
                  <a:pt x="8728" y="4310"/>
                </a:lnTo>
                <a:cubicBezTo>
                  <a:pt x="9169" y="4310"/>
                  <a:pt x="9526" y="4667"/>
                  <a:pt x="9526" y="5096"/>
                </a:cubicBezTo>
                <a:cubicBezTo>
                  <a:pt x="9526" y="5310"/>
                  <a:pt x="9431" y="5501"/>
                  <a:pt x="9288" y="5632"/>
                </a:cubicBezTo>
                <a:cubicBezTo>
                  <a:pt x="9144" y="5775"/>
                  <a:pt x="8969" y="5847"/>
                  <a:pt x="8774" y="5847"/>
                </a:cubicBezTo>
                <a:cubicBezTo>
                  <a:pt x="8759" y="5847"/>
                  <a:pt x="8743" y="5847"/>
                  <a:pt x="8728" y="5846"/>
                </a:cubicBezTo>
                <a:lnTo>
                  <a:pt x="6716" y="5751"/>
                </a:lnTo>
                <a:cubicBezTo>
                  <a:pt x="6823" y="5667"/>
                  <a:pt x="6895" y="5536"/>
                  <a:pt x="6906" y="5370"/>
                </a:cubicBezTo>
                <a:lnTo>
                  <a:pt x="7216" y="2238"/>
                </a:lnTo>
                <a:cubicBezTo>
                  <a:pt x="7276" y="1667"/>
                  <a:pt x="7085" y="1095"/>
                  <a:pt x="6692" y="667"/>
                </a:cubicBezTo>
                <a:cubicBezTo>
                  <a:pt x="6311" y="238"/>
                  <a:pt x="5752" y="0"/>
                  <a:pt x="518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7" name="Google Shape;687;p46"/>
          <p:cNvGrpSpPr/>
          <p:nvPr/>
        </p:nvGrpSpPr>
        <p:grpSpPr>
          <a:xfrm>
            <a:off x="4417860" y="2788948"/>
            <a:ext cx="308183" cy="347561"/>
            <a:chOff x="2206122" y="3360748"/>
            <a:chExt cx="308183" cy="347561"/>
          </a:xfrm>
        </p:grpSpPr>
        <p:sp>
          <p:nvSpPr>
            <p:cNvPr id="688" name="Google Shape;688;p46"/>
            <p:cNvSpPr/>
            <p:nvPr/>
          </p:nvSpPr>
          <p:spPr>
            <a:xfrm>
              <a:off x="2206122" y="3543859"/>
              <a:ext cx="199932" cy="164451"/>
            </a:xfrm>
            <a:custGeom>
              <a:avLst/>
              <a:gdLst/>
              <a:ahLst/>
              <a:cxnLst/>
              <a:rect l="l" t="t" r="r" b="b"/>
              <a:pathLst>
                <a:path w="6311" h="5191" extrusionOk="0">
                  <a:moveTo>
                    <a:pt x="289" y="1"/>
                  </a:moveTo>
                  <a:cubicBezTo>
                    <a:pt x="219" y="1"/>
                    <a:pt x="162" y="52"/>
                    <a:pt x="143" y="118"/>
                  </a:cubicBezTo>
                  <a:cubicBezTo>
                    <a:pt x="48" y="476"/>
                    <a:pt x="0" y="845"/>
                    <a:pt x="0" y="1214"/>
                  </a:cubicBezTo>
                  <a:cubicBezTo>
                    <a:pt x="0" y="3405"/>
                    <a:pt x="1786" y="5191"/>
                    <a:pt x="3977" y="5191"/>
                  </a:cubicBezTo>
                  <a:cubicBezTo>
                    <a:pt x="4787" y="5191"/>
                    <a:pt x="5584" y="4941"/>
                    <a:pt x="6251" y="4476"/>
                  </a:cubicBezTo>
                  <a:cubicBezTo>
                    <a:pt x="6275" y="4429"/>
                    <a:pt x="6311" y="4321"/>
                    <a:pt x="6251" y="4250"/>
                  </a:cubicBezTo>
                  <a:cubicBezTo>
                    <a:pt x="6221" y="4204"/>
                    <a:pt x="6166" y="4183"/>
                    <a:pt x="6111" y="4183"/>
                  </a:cubicBezTo>
                  <a:cubicBezTo>
                    <a:pt x="6081" y="4183"/>
                    <a:pt x="6050" y="4189"/>
                    <a:pt x="6025" y="4202"/>
                  </a:cubicBezTo>
                  <a:cubicBezTo>
                    <a:pt x="5418" y="4643"/>
                    <a:pt x="4691" y="4857"/>
                    <a:pt x="3941" y="4857"/>
                  </a:cubicBezTo>
                  <a:cubicBezTo>
                    <a:pt x="1929" y="4857"/>
                    <a:pt x="298" y="3226"/>
                    <a:pt x="298" y="1214"/>
                  </a:cubicBezTo>
                  <a:cubicBezTo>
                    <a:pt x="298" y="869"/>
                    <a:pt x="346" y="535"/>
                    <a:pt x="441" y="202"/>
                  </a:cubicBezTo>
                  <a:cubicBezTo>
                    <a:pt x="477" y="118"/>
                    <a:pt x="417" y="23"/>
                    <a:pt x="346" y="11"/>
                  </a:cubicBezTo>
                  <a:cubicBezTo>
                    <a:pt x="326" y="4"/>
                    <a:pt x="307" y="1"/>
                    <a:pt x="289"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46"/>
            <p:cNvSpPr/>
            <p:nvPr/>
          </p:nvSpPr>
          <p:spPr>
            <a:xfrm>
              <a:off x="2216291" y="3360748"/>
              <a:ext cx="298014" cy="312872"/>
            </a:xfrm>
            <a:custGeom>
              <a:avLst/>
              <a:gdLst/>
              <a:ahLst/>
              <a:cxnLst/>
              <a:rect l="l" t="t" r="r" b="b"/>
              <a:pathLst>
                <a:path w="9407" h="9876" extrusionOk="0">
                  <a:moveTo>
                    <a:pt x="6830" y="0"/>
                  </a:moveTo>
                  <a:cubicBezTo>
                    <a:pt x="6032" y="0"/>
                    <a:pt x="5248" y="384"/>
                    <a:pt x="4763" y="1100"/>
                  </a:cubicBezTo>
                  <a:cubicBezTo>
                    <a:pt x="4632" y="1315"/>
                    <a:pt x="4513" y="1529"/>
                    <a:pt x="4454" y="1791"/>
                  </a:cubicBezTo>
                  <a:cubicBezTo>
                    <a:pt x="4418" y="1874"/>
                    <a:pt x="4478" y="1969"/>
                    <a:pt x="4561" y="1981"/>
                  </a:cubicBezTo>
                  <a:cubicBezTo>
                    <a:pt x="4574" y="1985"/>
                    <a:pt x="4587" y="1987"/>
                    <a:pt x="4600" y="1987"/>
                  </a:cubicBezTo>
                  <a:cubicBezTo>
                    <a:pt x="4671" y="1987"/>
                    <a:pt x="4741" y="1935"/>
                    <a:pt x="4751" y="1874"/>
                  </a:cubicBezTo>
                  <a:cubicBezTo>
                    <a:pt x="4811" y="1672"/>
                    <a:pt x="4894" y="1469"/>
                    <a:pt x="5037" y="1279"/>
                  </a:cubicBezTo>
                  <a:cubicBezTo>
                    <a:pt x="5455" y="652"/>
                    <a:pt x="6135" y="315"/>
                    <a:pt x="6830" y="315"/>
                  </a:cubicBezTo>
                  <a:cubicBezTo>
                    <a:pt x="7244" y="315"/>
                    <a:pt x="7664" y="435"/>
                    <a:pt x="8037" y="684"/>
                  </a:cubicBezTo>
                  <a:cubicBezTo>
                    <a:pt x="8514" y="1017"/>
                    <a:pt x="8847" y="1481"/>
                    <a:pt x="8966" y="2065"/>
                  </a:cubicBezTo>
                  <a:cubicBezTo>
                    <a:pt x="9085" y="2636"/>
                    <a:pt x="8966" y="3220"/>
                    <a:pt x="8633" y="3684"/>
                  </a:cubicBezTo>
                  <a:cubicBezTo>
                    <a:pt x="8230" y="4289"/>
                    <a:pt x="7574" y="4641"/>
                    <a:pt x="6873" y="4641"/>
                  </a:cubicBezTo>
                  <a:cubicBezTo>
                    <a:pt x="6829" y="4641"/>
                    <a:pt x="6784" y="4639"/>
                    <a:pt x="6740" y="4636"/>
                  </a:cubicBezTo>
                  <a:lnTo>
                    <a:pt x="6716" y="4636"/>
                  </a:lnTo>
                  <a:cubicBezTo>
                    <a:pt x="6549" y="4625"/>
                    <a:pt x="6406" y="4613"/>
                    <a:pt x="6240" y="4565"/>
                  </a:cubicBezTo>
                  <a:cubicBezTo>
                    <a:pt x="6220" y="4560"/>
                    <a:pt x="6204" y="4557"/>
                    <a:pt x="6189" y="4557"/>
                  </a:cubicBezTo>
                  <a:cubicBezTo>
                    <a:pt x="6168" y="4557"/>
                    <a:pt x="6148" y="4563"/>
                    <a:pt x="6121" y="4577"/>
                  </a:cubicBezTo>
                  <a:lnTo>
                    <a:pt x="5120" y="5053"/>
                  </a:lnTo>
                  <a:lnTo>
                    <a:pt x="5168" y="3958"/>
                  </a:lnTo>
                  <a:cubicBezTo>
                    <a:pt x="5168" y="3910"/>
                    <a:pt x="5156" y="3886"/>
                    <a:pt x="5144" y="3851"/>
                  </a:cubicBezTo>
                  <a:cubicBezTo>
                    <a:pt x="4823" y="3470"/>
                    <a:pt x="4668" y="2993"/>
                    <a:pt x="4680" y="2481"/>
                  </a:cubicBezTo>
                  <a:cubicBezTo>
                    <a:pt x="4680" y="2398"/>
                    <a:pt x="4608" y="2315"/>
                    <a:pt x="4513" y="2315"/>
                  </a:cubicBezTo>
                  <a:cubicBezTo>
                    <a:pt x="4418" y="2315"/>
                    <a:pt x="4347" y="2398"/>
                    <a:pt x="4347" y="2481"/>
                  </a:cubicBezTo>
                  <a:cubicBezTo>
                    <a:pt x="4347" y="2708"/>
                    <a:pt x="4382" y="2934"/>
                    <a:pt x="4442" y="3136"/>
                  </a:cubicBezTo>
                  <a:cubicBezTo>
                    <a:pt x="4168" y="3077"/>
                    <a:pt x="3894" y="3053"/>
                    <a:pt x="3620" y="3053"/>
                  </a:cubicBezTo>
                  <a:cubicBezTo>
                    <a:pt x="2858" y="3053"/>
                    <a:pt x="2132" y="3255"/>
                    <a:pt x="1489" y="3660"/>
                  </a:cubicBezTo>
                  <a:cubicBezTo>
                    <a:pt x="882" y="4041"/>
                    <a:pt x="370" y="4601"/>
                    <a:pt x="48" y="5256"/>
                  </a:cubicBezTo>
                  <a:cubicBezTo>
                    <a:pt x="1" y="5327"/>
                    <a:pt x="48" y="5434"/>
                    <a:pt x="120" y="5458"/>
                  </a:cubicBezTo>
                  <a:cubicBezTo>
                    <a:pt x="156" y="5470"/>
                    <a:pt x="167" y="5470"/>
                    <a:pt x="191" y="5470"/>
                  </a:cubicBezTo>
                  <a:cubicBezTo>
                    <a:pt x="251" y="5470"/>
                    <a:pt x="322" y="5446"/>
                    <a:pt x="346" y="5387"/>
                  </a:cubicBezTo>
                  <a:cubicBezTo>
                    <a:pt x="965" y="4136"/>
                    <a:pt x="2227" y="3362"/>
                    <a:pt x="3620" y="3362"/>
                  </a:cubicBezTo>
                  <a:cubicBezTo>
                    <a:pt x="3942" y="3362"/>
                    <a:pt x="4263" y="3410"/>
                    <a:pt x="4573" y="3482"/>
                  </a:cubicBezTo>
                  <a:cubicBezTo>
                    <a:pt x="4644" y="3660"/>
                    <a:pt x="4751" y="3827"/>
                    <a:pt x="4859" y="3970"/>
                  </a:cubicBezTo>
                  <a:lnTo>
                    <a:pt x="4799" y="5279"/>
                  </a:lnTo>
                  <a:cubicBezTo>
                    <a:pt x="4799" y="5339"/>
                    <a:pt x="4823" y="5387"/>
                    <a:pt x="4870" y="5410"/>
                  </a:cubicBezTo>
                  <a:cubicBezTo>
                    <a:pt x="4894" y="5434"/>
                    <a:pt x="4930" y="5446"/>
                    <a:pt x="4954" y="5446"/>
                  </a:cubicBezTo>
                  <a:cubicBezTo>
                    <a:pt x="4989" y="5446"/>
                    <a:pt x="5001" y="5446"/>
                    <a:pt x="5037" y="5434"/>
                  </a:cubicBezTo>
                  <a:lnTo>
                    <a:pt x="6228" y="4875"/>
                  </a:lnTo>
                  <a:cubicBezTo>
                    <a:pt x="6359" y="4910"/>
                    <a:pt x="6502" y="4934"/>
                    <a:pt x="6644" y="4958"/>
                  </a:cubicBezTo>
                  <a:cubicBezTo>
                    <a:pt x="7061" y="5565"/>
                    <a:pt x="7264" y="6268"/>
                    <a:pt x="7264" y="7006"/>
                  </a:cubicBezTo>
                  <a:cubicBezTo>
                    <a:pt x="7264" y="7994"/>
                    <a:pt x="6883" y="8911"/>
                    <a:pt x="6180" y="9613"/>
                  </a:cubicBezTo>
                  <a:cubicBezTo>
                    <a:pt x="6121" y="9673"/>
                    <a:pt x="6121" y="9780"/>
                    <a:pt x="6180" y="9839"/>
                  </a:cubicBezTo>
                  <a:cubicBezTo>
                    <a:pt x="6204" y="9863"/>
                    <a:pt x="6252" y="9875"/>
                    <a:pt x="6299" y="9875"/>
                  </a:cubicBezTo>
                  <a:cubicBezTo>
                    <a:pt x="6347" y="9875"/>
                    <a:pt x="6371" y="9863"/>
                    <a:pt x="6418" y="9839"/>
                  </a:cubicBezTo>
                  <a:cubicBezTo>
                    <a:pt x="7192" y="9077"/>
                    <a:pt x="7609" y="8077"/>
                    <a:pt x="7609" y="7006"/>
                  </a:cubicBezTo>
                  <a:cubicBezTo>
                    <a:pt x="7609" y="6279"/>
                    <a:pt x="7418" y="5577"/>
                    <a:pt x="7037" y="4958"/>
                  </a:cubicBezTo>
                  <a:cubicBezTo>
                    <a:pt x="7787" y="4898"/>
                    <a:pt x="8490" y="4505"/>
                    <a:pt x="8930" y="3851"/>
                  </a:cubicBezTo>
                  <a:cubicBezTo>
                    <a:pt x="9276" y="3303"/>
                    <a:pt x="9407" y="2648"/>
                    <a:pt x="9276" y="1993"/>
                  </a:cubicBezTo>
                  <a:cubicBezTo>
                    <a:pt x="9145" y="1338"/>
                    <a:pt x="8776" y="791"/>
                    <a:pt x="8216" y="422"/>
                  </a:cubicBezTo>
                  <a:cubicBezTo>
                    <a:pt x="7789" y="137"/>
                    <a:pt x="7307" y="0"/>
                    <a:pt x="683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46"/>
            <p:cNvSpPr/>
            <p:nvPr/>
          </p:nvSpPr>
          <p:spPr>
            <a:xfrm>
              <a:off x="2392812" y="3401615"/>
              <a:ext cx="83033" cy="80372"/>
            </a:xfrm>
            <a:custGeom>
              <a:avLst/>
              <a:gdLst/>
              <a:ahLst/>
              <a:cxnLst/>
              <a:rect l="l" t="t" r="r" b="b"/>
              <a:pathLst>
                <a:path w="2621" h="2537" extrusionOk="0">
                  <a:moveTo>
                    <a:pt x="1608" y="334"/>
                  </a:moveTo>
                  <a:cubicBezTo>
                    <a:pt x="1775" y="334"/>
                    <a:pt x="1918" y="394"/>
                    <a:pt x="2037" y="513"/>
                  </a:cubicBezTo>
                  <a:cubicBezTo>
                    <a:pt x="2275" y="739"/>
                    <a:pt x="2275" y="1132"/>
                    <a:pt x="2037" y="1370"/>
                  </a:cubicBezTo>
                  <a:cubicBezTo>
                    <a:pt x="1918" y="1489"/>
                    <a:pt x="1763" y="1549"/>
                    <a:pt x="1608" y="1549"/>
                  </a:cubicBezTo>
                  <a:cubicBezTo>
                    <a:pt x="1453" y="1549"/>
                    <a:pt x="1299" y="1489"/>
                    <a:pt x="1180" y="1370"/>
                  </a:cubicBezTo>
                  <a:cubicBezTo>
                    <a:pt x="941" y="1132"/>
                    <a:pt x="941" y="751"/>
                    <a:pt x="1180" y="513"/>
                  </a:cubicBezTo>
                  <a:cubicBezTo>
                    <a:pt x="1299" y="394"/>
                    <a:pt x="1442" y="334"/>
                    <a:pt x="1608" y="334"/>
                  </a:cubicBezTo>
                  <a:close/>
                  <a:moveTo>
                    <a:pt x="1608" y="1"/>
                  </a:moveTo>
                  <a:cubicBezTo>
                    <a:pt x="1358" y="1"/>
                    <a:pt x="1120" y="108"/>
                    <a:pt x="953" y="275"/>
                  </a:cubicBezTo>
                  <a:cubicBezTo>
                    <a:pt x="620" y="596"/>
                    <a:pt x="596" y="1108"/>
                    <a:pt x="846" y="1477"/>
                  </a:cubicBezTo>
                  <a:lnTo>
                    <a:pt x="60" y="2263"/>
                  </a:lnTo>
                  <a:cubicBezTo>
                    <a:pt x="1" y="2322"/>
                    <a:pt x="1" y="2430"/>
                    <a:pt x="60" y="2489"/>
                  </a:cubicBezTo>
                  <a:cubicBezTo>
                    <a:pt x="84" y="2525"/>
                    <a:pt x="132" y="2537"/>
                    <a:pt x="179" y="2537"/>
                  </a:cubicBezTo>
                  <a:cubicBezTo>
                    <a:pt x="227" y="2537"/>
                    <a:pt x="263" y="2525"/>
                    <a:pt x="299" y="2489"/>
                  </a:cubicBezTo>
                  <a:lnTo>
                    <a:pt x="1084" y="1703"/>
                  </a:lnTo>
                  <a:cubicBezTo>
                    <a:pt x="1251" y="1822"/>
                    <a:pt x="1430" y="1870"/>
                    <a:pt x="1620" y="1870"/>
                  </a:cubicBezTo>
                  <a:cubicBezTo>
                    <a:pt x="1858" y="1870"/>
                    <a:pt x="2096" y="1775"/>
                    <a:pt x="2275" y="1596"/>
                  </a:cubicBezTo>
                  <a:cubicBezTo>
                    <a:pt x="2620" y="1227"/>
                    <a:pt x="2620" y="644"/>
                    <a:pt x="2263" y="275"/>
                  </a:cubicBezTo>
                  <a:cubicBezTo>
                    <a:pt x="2084" y="96"/>
                    <a:pt x="1846" y="1"/>
                    <a:pt x="1608"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46"/>
            <p:cNvSpPr/>
            <p:nvPr/>
          </p:nvSpPr>
          <p:spPr>
            <a:xfrm>
              <a:off x="2229502" y="3535147"/>
              <a:ext cx="201833" cy="94723"/>
            </a:xfrm>
            <a:custGeom>
              <a:avLst/>
              <a:gdLst/>
              <a:ahLst/>
              <a:cxnLst/>
              <a:rect l="l" t="t" r="r" b="b"/>
              <a:pathLst>
                <a:path w="6371" h="2990" extrusionOk="0">
                  <a:moveTo>
                    <a:pt x="3191" y="310"/>
                  </a:moveTo>
                  <a:cubicBezTo>
                    <a:pt x="3477" y="310"/>
                    <a:pt x="3751" y="346"/>
                    <a:pt x="4025" y="393"/>
                  </a:cubicBezTo>
                  <a:cubicBezTo>
                    <a:pt x="4191" y="584"/>
                    <a:pt x="4275" y="834"/>
                    <a:pt x="4275" y="1084"/>
                  </a:cubicBezTo>
                  <a:cubicBezTo>
                    <a:pt x="4275" y="1703"/>
                    <a:pt x="3787" y="2191"/>
                    <a:pt x="3179" y="2191"/>
                  </a:cubicBezTo>
                  <a:cubicBezTo>
                    <a:pt x="2560" y="2191"/>
                    <a:pt x="2072" y="1703"/>
                    <a:pt x="2072" y="1084"/>
                  </a:cubicBezTo>
                  <a:cubicBezTo>
                    <a:pt x="2108" y="846"/>
                    <a:pt x="2191" y="596"/>
                    <a:pt x="2358" y="393"/>
                  </a:cubicBezTo>
                  <a:cubicBezTo>
                    <a:pt x="2620" y="346"/>
                    <a:pt x="2906" y="310"/>
                    <a:pt x="3191" y="310"/>
                  </a:cubicBezTo>
                  <a:close/>
                  <a:moveTo>
                    <a:pt x="1905" y="489"/>
                  </a:moveTo>
                  <a:lnTo>
                    <a:pt x="1905" y="489"/>
                  </a:lnTo>
                  <a:cubicBezTo>
                    <a:pt x="1822" y="691"/>
                    <a:pt x="1775" y="894"/>
                    <a:pt x="1775" y="1108"/>
                  </a:cubicBezTo>
                  <a:cubicBezTo>
                    <a:pt x="1775" y="1894"/>
                    <a:pt x="2417" y="2513"/>
                    <a:pt x="3191" y="2513"/>
                  </a:cubicBezTo>
                  <a:cubicBezTo>
                    <a:pt x="3965" y="2513"/>
                    <a:pt x="4608" y="1882"/>
                    <a:pt x="4608" y="1108"/>
                  </a:cubicBezTo>
                  <a:cubicBezTo>
                    <a:pt x="4608" y="894"/>
                    <a:pt x="4561" y="691"/>
                    <a:pt x="4465" y="489"/>
                  </a:cubicBezTo>
                  <a:lnTo>
                    <a:pt x="4465" y="489"/>
                  </a:lnTo>
                  <a:cubicBezTo>
                    <a:pt x="5180" y="691"/>
                    <a:pt x="5751" y="1060"/>
                    <a:pt x="6001" y="1489"/>
                  </a:cubicBezTo>
                  <a:cubicBezTo>
                    <a:pt x="5620" y="2191"/>
                    <a:pt x="4465" y="2668"/>
                    <a:pt x="3203" y="2668"/>
                  </a:cubicBezTo>
                  <a:cubicBezTo>
                    <a:pt x="1929" y="2668"/>
                    <a:pt x="798" y="2191"/>
                    <a:pt x="381" y="1489"/>
                  </a:cubicBezTo>
                  <a:cubicBezTo>
                    <a:pt x="632" y="1060"/>
                    <a:pt x="1191" y="691"/>
                    <a:pt x="1905" y="489"/>
                  </a:cubicBezTo>
                  <a:close/>
                  <a:moveTo>
                    <a:pt x="3191" y="1"/>
                  </a:moveTo>
                  <a:cubicBezTo>
                    <a:pt x="2858" y="1"/>
                    <a:pt x="2548" y="36"/>
                    <a:pt x="2239" y="96"/>
                  </a:cubicBezTo>
                  <a:cubicBezTo>
                    <a:pt x="1179" y="286"/>
                    <a:pt x="358" y="786"/>
                    <a:pt x="36" y="1429"/>
                  </a:cubicBezTo>
                  <a:cubicBezTo>
                    <a:pt x="0" y="1477"/>
                    <a:pt x="0" y="1536"/>
                    <a:pt x="36" y="1584"/>
                  </a:cubicBezTo>
                  <a:cubicBezTo>
                    <a:pt x="465" y="2429"/>
                    <a:pt x="1727" y="2989"/>
                    <a:pt x="3191" y="2989"/>
                  </a:cubicBezTo>
                  <a:cubicBezTo>
                    <a:pt x="4644" y="2989"/>
                    <a:pt x="5918" y="2429"/>
                    <a:pt x="6347" y="1584"/>
                  </a:cubicBezTo>
                  <a:cubicBezTo>
                    <a:pt x="6370" y="1525"/>
                    <a:pt x="6370" y="1477"/>
                    <a:pt x="6347" y="1429"/>
                  </a:cubicBezTo>
                  <a:cubicBezTo>
                    <a:pt x="6013" y="786"/>
                    <a:pt x="5204" y="286"/>
                    <a:pt x="4144" y="96"/>
                  </a:cubicBezTo>
                  <a:cubicBezTo>
                    <a:pt x="3822" y="36"/>
                    <a:pt x="3513" y="1"/>
                    <a:pt x="3191"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46"/>
            <p:cNvSpPr/>
            <p:nvPr/>
          </p:nvSpPr>
          <p:spPr>
            <a:xfrm>
              <a:off x="2236281" y="3609215"/>
              <a:ext cx="81893" cy="38364"/>
            </a:xfrm>
            <a:custGeom>
              <a:avLst/>
              <a:gdLst/>
              <a:ahLst/>
              <a:cxnLst/>
              <a:rect l="l" t="t" r="r" b="b"/>
              <a:pathLst>
                <a:path w="2585" h="1211" extrusionOk="0">
                  <a:moveTo>
                    <a:pt x="180" y="1"/>
                  </a:moveTo>
                  <a:cubicBezTo>
                    <a:pt x="140" y="1"/>
                    <a:pt x="101" y="15"/>
                    <a:pt x="72" y="44"/>
                  </a:cubicBezTo>
                  <a:cubicBezTo>
                    <a:pt x="1" y="103"/>
                    <a:pt x="1" y="211"/>
                    <a:pt x="60" y="270"/>
                  </a:cubicBezTo>
                  <a:cubicBezTo>
                    <a:pt x="525" y="818"/>
                    <a:pt x="1418" y="1175"/>
                    <a:pt x="2406" y="1211"/>
                  </a:cubicBezTo>
                  <a:cubicBezTo>
                    <a:pt x="2501" y="1211"/>
                    <a:pt x="2573" y="1127"/>
                    <a:pt x="2573" y="1056"/>
                  </a:cubicBezTo>
                  <a:cubicBezTo>
                    <a:pt x="2584" y="949"/>
                    <a:pt x="2513" y="877"/>
                    <a:pt x="2430" y="877"/>
                  </a:cubicBezTo>
                  <a:cubicBezTo>
                    <a:pt x="1513" y="853"/>
                    <a:pt x="703" y="532"/>
                    <a:pt x="298" y="56"/>
                  </a:cubicBezTo>
                  <a:cubicBezTo>
                    <a:pt x="267" y="18"/>
                    <a:pt x="223" y="1"/>
                    <a:pt x="18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89"/>
        <p:cNvGrpSpPr/>
        <p:nvPr/>
      </p:nvGrpSpPr>
      <p:grpSpPr>
        <a:xfrm>
          <a:off x="0" y="0"/>
          <a:ext cx="0" cy="0"/>
          <a:chOff x="0" y="0"/>
          <a:chExt cx="0" cy="0"/>
        </a:xfrm>
      </p:grpSpPr>
      <p:sp>
        <p:nvSpPr>
          <p:cNvPr id="190" name="Google Shape;190;p30"/>
          <p:cNvSpPr txBox="1">
            <a:spLocks noGrp="1"/>
          </p:cNvSpPr>
          <p:nvPr>
            <p:ph type="title"/>
          </p:nvPr>
        </p:nvSpPr>
        <p:spPr>
          <a:xfrm>
            <a:off x="522825" y="971850"/>
            <a:ext cx="3787800" cy="3199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Defining Risk</a:t>
            </a:r>
            <a:endParaRPr/>
          </a:p>
        </p:txBody>
      </p:sp>
      <p:sp>
        <p:nvSpPr>
          <p:cNvPr id="191" name="Google Shape;191;p30"/>
          <p:cNvSpPr txBox="1">
            <a:spLocks noGrp="1"/>
          </p:cNvSpPr>
          <p:nvPr>
            <p:ph type="subTitle" idx="1"/>
          </p:nvPr>
        </p:nvSpPr>
        <p:spPr>
          <a:xfrm>
            <a:off x="4917750" y="3290550"/>
            <a:ext cx="2026800" cy="523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What luminaries like Merriam Webster have to say on this matter...</a:t>
            </a:r>
            <a:endParaRPr/>
          </a:p>
        </p:txBody>
      </p:sp>
      <p:sp>
        <p:nvSpPr>
          <p:cNvPr id="192" name="Google Shape;192;p30"/>
          <p:cNvSpPr txBox="1">
            <a:spLocks noGrp="1"/>
          </p:cNvSpPr>
          <p:nvPr>
            <p:ph type="title" idx="2"/>
          </p:nvPr>
        </p:nvSpPr>
        <p:spPr>
          <a:xfrm>
            <a:off x="4849170" y="1001125"/>
            <a:ext cx="2026800" cy="181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02</a:t>
            </a:r>
            <a:endParaRPr/>
          </a:p>
        </p:txBody>
      </p:sp>
      <p:cxnSp>
        <p:nvCxnSpPr>
          <p:cNvPr id="193" name="Google Shape;193;p30"/>
          <p:cNvCxnSpPr/>
          <p:nvPr/>
        </p:nvCxnSpPr>
        <p:spPr>
          <a:xfrm rot="10800000" flipH="1">
            <a:off x="5001175" y="3111650"/>
            <a:ext cx="3425700" cy="2100"/>
          </a:xfrm>
          <a:prstGeom prst="straightConnector1">
            <a:avLst/>
          </a:prstGeom>
          <a:noFill/>
          <a:ln w="19050" cap="flat" cmpd="sng">
            <a:solidFill>
              <a:srgbClr val="F3F3F3"/>
            </a:solidFill>
            <a:prstDash val="solid"/>
            <a:round/>
            <a:headEnd type="oval" w="med" len="med"/>
            <a:tailEnd type="oval" w="med" len="med"/>
          </a:ln>
        </p:spPr>
      </p:cxnSp>
      <p:pic>
        <p:nvPicPr>
          <p:cNvPr id="194" name="Google Shape;194;p30"/>
          <p:cNvPicPr preferRelativeResize="0"/>
          <p:nvPr/>
        </p:nvPicPr>
        <p:blipFill rotWithShape="1">
          <a:blip r:embed="rId4">
            <a:alphaModFix/>
          </a:blip>
          <a:srcRect l="6664" t="4858" r="6220" b="5495"/>
          <a:stretch/>
        </p:blipFill>
        <p:spPr>
          <a:xfrm>
            <a:off x="0" y="3814345"/>
            <a:ext cx="1291560" cy="1329150"/>
          </a:xfrm>
          <a:prstGeom prst="rect">
            <a:avLst/>
          </a:prstGeom>
          <a:noFill/>
          <a:ln>
            <a:noFill/>
          </a:ln>
        </p:spPr>
      </p:pic>
      <p:sp>
        <p:nvSpPr>
          <p:cNvPr id="195" name="Google Shape;195;p30"/>
          <p:cNvSpPr txBox="1"/>
          <p:nvPr/>
        </p:nvSpPr>
        <p:spPr>
          <a:xfrm>
            <a:off x="1291550" y="4171650"/>
            <a:ext cx="2481600" cy="286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rgbClr val="FFFFFF"/>
                </a:solidFill>
                <a:latin typeface="Fira Sans Condensed Light"/>
                <a:ea typeface="Fira Sans Condensed Light"/>
                <a:cs typeface="Fira Sans Condensed Light"/>
                <a:sym typeface="Fira Sans Condensed Light"/>
              </a:rPr>
              <a:t>CyberFace says “It is important to be talking about the same things!”</a:t>
            </a:r>
            <a:endParaRPr dirty="0">
              <a:solidFill>
                <a:srgbClr val="FFFFFF"/>
              </a:solidFill>
              <a:latin typeface="Fira Sans Condensed Light"/>
              <a:ea typeface="Fira Sans Condensed Light"/>
              <a:cs typeface="Fira Sans Condensed Light"/>
              <a:sym typeface="Fira Sans Condensed Light"/>
            </a:endParaRPr>
          </a:p>
        </p:txBody>
      </p:sp>
    </p:spTree>
  </p:cSld>
  <p:clrMapOvr>
    <a:masterClrMapping/>
  </p:clrMapOvr>
</p:sld>
</file>

<file path=ppt/theme/theme1.xml><?xml version="1.0" encoding="utf-8"?>
<a:theme xmlns:a="http://schemas.openxmlformats.org/drawingml/2006/main" name="Ai Tech Agency by Slidesgo">
  <a:themeElements>
    <a:clrScheme name="Simple Light">
      <a:dk1>
        <a:srgbClr val="0C343D"/>
      </a:dk1>
      <a:lt1>
        <a:srgbClr val="00C3B1"/>
      </a:lt1>
      <a:dk2>
        <a:srgbClr val="CC4125"/>
      </a:dk2>
      <a:lt2>
        <a:srgbClr val="F3F3F3"/>
      </a:lt2>
      <a:accent1>
        <a:srgbClr val="0C343D"/>
      </a:accent1>
      <a:accent2>
        <a:srgbClr val="00C3B1"/>
      </a:accent2>
      <a:accent3>
        <a:srgbClr val="CC4125"/>
      </a:accent3>
      <a:accent4>
        <a:srgbClr val="F3F3F3"/>
      </a:accent4>
      <a:accent5>
        <a:srgbClr val="0C343D"/>
      </a:accent5>
      <a:accent6>
        <a:srgbClr val="00C3B1"/>
      </a:accent6>
      <a:hlink>
        <a:srgbClr val="F3F3F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6523</TotalTime>
  <Words>3318</Words>
  <Application>Microsoft Office PowerPoint</Application>
  <PresentationFormat>On-screen Show (16:9)</PresentationFormat>
  <Paragraphs>391</Paragraphs>
  <Slides>46</Slides>
  <Notes>39</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46</vt:i4>
      </vt:variant>
    </vt:vector>
  </HeadingPairs>
  <TitlesOfParts>
    <vt:vector size="60" baseType="lpstr">
      <vt:lpstr>Brawler</vt:lpstr>
      <vt:lpstr>Rajdhani Light</vt:lpstr>
      <vt:lpstr>Anton</vt:lpstr>
      <vt:lpstr>Josefin Slab</vt:lpstr>
      <vt:lpstr>Fira Sans Condensed Light</vt:lpstr>
      <vt:lpstr>Rajdhani</vt:lpstr>
      <vt:lpstr>Red Hat Display</vt:lpstr>
      <vt:lpstr>Arial</vt:lpstr>
      <vt:lpstr>Roboto</vt:lpstr>
      <vt:lpstr>Fira Sans Condensed</vt:lpstr>
      <vt:lpstr>Overpass Light</vt:lpstr>
      <vt:lpstr>Advent Pro Light</vt:lpstr>
      <vt:lpstr>Red Hat Display Medium</vt:lpstr>
      <vt:lpstr>Ai Tech Agency by Slidesgo</vt:lpstr>
      <vt:lpstr>TALKING ABOUT  RISK FOR FUN AND PROFIT</vt:lpstr>
      <vt:lpstr>Who is this jerk?</vt:lpstr>
      <vt:lpstr>DEFINING RISK</vt:lpstr>
      <vt:lpstr>WHY MANAGING RISK MATTERS</vt:lpstr>
      <vt:lpstr>WE ARE OUR CUSTOMER’S SUPPLY CHAIN</vt:lpstr>
      <vt:lpstr>ULTIMATELY, IT IS ALL ABOUT THE BUSINESS</vt:lpstr>
      <vt:lpstr>PowerPoint Presentation</vt:lpstr>
      <vt:lpstr>RISK MANAGEMENT GOALS</vt:lpstr>
      <vt:lpstr>Defining Risk</vt:lpstr>
      <vt:lpstr>WAT is RISK?</vt:lpstr>
      <vt:lpstr>Measuring Risk</vt:lpstr>
      <vt:lpstr>Since you said Quantitative….</vt:lpstr>
      <vt:lpstr>WHAT TYPES OF RISK could you SEE? </vt:lpstr>
      <vt:lpstr>Boy-howdy, That’s A LOT of Risks</vt:lpstr>
      <vt:lpstr>BUT CROB…..</vt:lpstr>
      <vt:lpstr>PowerPoint Presentation</vt:lpstr>
      <vt:lpstr>INTOLERABLE APPETITE</vt:lpstr>
      <vt:lpstr>GET IN THE ZONE</vt:lpstr>
      <vt:lpstr>RISK MANAGEMENT TECHNIQUES </vt:lpstr>
      <vt:lpstr>WHAT CAN YOU DO WITH A RISK?</vt:lpstr>
      <vt:lpstr>HOW DO YOU MANAGE RISK?</vt:lpstr>
      <vt:lpstr>COOL STORY, BRO</vt:lpstr>
      <vt:lpstr>Great Value(TM) Risk Analysis</vt:lpstr>
      <vt:lpstr>Let’s put this into concepts we all can relate to in our everyday lives</vt:lpstr>
      <vt:lpstr>Werewolves – Cuddly friends?</vt:lpstr>
      <vt:lpstr>Vampires – Gentleman caller from across the sea</vt:lpstr>
      <vt:lpstr>Likelihood &amp; Impact summary</vt:lpstr>
      <vt:lpstr>HOW ARE WE QUANTIFYING RISKS?</vt:lpstr>
      <vt:lpstr>WORK IT OUT</vt:lpstr>
      <vt:lpstr>WHAT IS THE MATRIX?</vt:lpstr>
      <vt:lpstr>Binary Risk Analysis</vt:lpstr>
      <vt:lpstr>FAIR/OpenFAIR</vt:lpstr>
      <vt:lpstr>Tools can be Cool!</vt:lpstr>
      <vt:lpstr>PowerPoint Presentation</vt:lpstr>
      <vt:lpstr>SHOW ME THE MONEY</vt:lpstr>
      <vt:lpstr>OPTIONS &amp; IMPACTS</vt:lpstr>
      <vt:lpstr>SBAR</vt:lpstr>
      <vt:lpstr>FIRM</vt:lpstr>
      <vt:lpstr>CALL TO ACTION </vt:lpstr>
      <vt:lpstr>CHOOSE YOUR WORDS WISELY</vt:lpstr>
      <vt:lpstr>BE FIRM</vt:lpstr>
      <vt:lpstr>WRAPPING IT ALL UP</vt:lpstr>
      <vt:lpstr>You ARE your brand</vt:lpstr>
      <vt:lpstr>THANKS!</vt:lpstr>
      <vt:lpstr>Resources</vt:lpstr>
      <vt:lpstr>DICTIONARY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TALKING ABOUT  RISK</dc:title>
  <dc:creator>Robinson, Christopher</dc:creator>
  <cp:lastModifiedBy>Christopher</cp:lastModifiedBy>
  <cp:revision>5</cp:revision>
  <dcterms:modified xsi:type="dcterms:W3CDTF">2022-01-28T15:05:34Z</dcterms:modified>
</cp:coreProperties>
</file>